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0" r:id="rId4"/>
    <p:sldId id="285" r:id="rId5"/>
    <p:sldId id="288" r:id="rId6"/>
    <p:sldId id="297" r:id="rId7"/>
    <p:sldId id="298" r:id="rId8"/>
    <p:sldId id="258" r:id="rId9"/>
    <p:sldId id="279" r:id="rId10"/>
    <p:sldId id="289" r:id="rId11"/>
    <p:sldId id="282" r:id="rId12"/>
    <p:sldId id="308" r:id="rId13"/>
    <p:sldId id="284" r:id="rId14"/>
    <p:sldId id="262" r:id="rId15"/>
    <p:sldId id="281" r:id="rId16"/>
    <p:sldId id="286" r:id="rId17"/>
    <p:sldId id="292" r:id="rId18"/>
    <p:sldId id="290" r:id="rId19"/>
    <p:sldId id="291" r:id="rId20"/>
    <p:sldId id="264" r:id="rId21"/>
    <p:sldId id="283" r:id="rId22"/>
    <p:sldId id="287" r:id="rId23"/>
    <p:sldId id="294" r:id="rId24"/>
    <p:sldId id="307" r:id="rId25"/>
    <p:sldId id="296" r:id="rId26"/>
    <p:sldId id="295" r:id="rId27"/>
    <p:sldId id="266" r:id="rId28"/>
    <p:sldId id="267" r:id="rId29"/>
    <p:sldId id="312" r:id="rId30"/>
    <p:sldId id="300" r:id="rId31"/>
    <p:sldId id="301" r:id="rId32"/>
    <p:sldId id="304" r:id="rId33"/>
    <p:sldId id="310" r:id="rId34"/>
    <p:sldId id="311" r:id="rId35"/>
    <p:sldId id="271" r:id="rId36"/>
    <p:sldId id="302" r:id="rId37"/>
    <p:sldId id="303" r:id="rId38"/>
    <p:sldId id="270" r:id="rId39"/>
    <p:sldId id="272" r:id="rId40"/>
    <p:sldId id="27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33AE5-2083-4459-8160-EB964DDB4A5C}" v="166" dt="2025-11-14T07:49:50.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975" autoAdjust="0"/>
  </p:normalViewPr>
  <p:slideViewPr>
    <p:cSldViewPr snapToGrid="0">
      <p:cViewPr varScale="1">
        <p:scale>
          <a:sx n="64" d="100"/>
          <a:sy n="64" d="100"/>
        </p:scale>
        <p:origin x="23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ia Dzieciatko" userId="97db74eb7e2b6542" providerId="LiveId" clId="{8DF62B7A-A005-4977-B856-3EE234EE297C}"/>
    <pc:docChg chg="undo custSel addSld modSld sldOrd">
      <pc:chgData name="Basia Dzieciatko" userId="97db74eb7e2b6542" providerId="LiveId" clId="{8DF62B7A-A005-4977-B856-3EE234EE297C}" dt="2025-11-09T13:44:25.104" v="3860" actId="20577"/>
      <pc:docMkLst>
        <pc:docMk/>
      </pc:docMkLst>
      <pc:sldChg chg="addSp delSp modSp mod">
        <pc:chgData name="Basia Dzieciatko" userId="97db74eb7e2b6542" providerId="LiveId" clId="{8DF62B7A-A005-4977-B856-3EE234EE297C}" dt="2025-11-07T16:47:24.299" v="1026" actId="403"/>
        <pc:sldMkLst>
          <pc:docMk/>
          <pc:sldMk cId="378649741" sldId="256"/>
        </pc:sldMkLst>
        <pc:spChg chg="mod">
          <ac:chgData name="Basia Dzieciatko" userId="97db74eb7e2b6542" providerId="LiveId" clId="{8DF62B7A-A005-4977-B856-3EE234EE297C}" dt="2025-11-07T16:47:14.037" v="1021" actId="27636"/>
          <ac:spMkLst>
            <pc:docMk/>
            <pc:sldMk cId="378649741" sldId="256"/>
            <ac:spMk id="2" creationId="{1E973AA6-1B32-8A93-37F1-9AF12E485AD3}"/>
          </ac:spMkLst>
        </pc:spChg>
        <pc:spChg chg="mod">
          <ac:chgData name="Basia Dzieciatko" userId="97db74eb7e2b6542" providerId="LiveId" clId="{8DF62B7A-A005-4977-B856-3EE234EE297C}" dt="2025-11-07T16:47:24.299" v="1026" actId="403"/>
          <ac:spMkLst>
            <pc:docMk/>
            <pc:sldMk cId="378649741" sldId="256"/>
            <ac:spMk id="3" creationId="{473F45D4-83A5-2CB0-1E36-A4745292849F}"/>
          </ac:spMkLst>
        </pc:spChg>
      </pc:sldChg>
      <pc:sldChg chg="addSp delSp modSp mod">
        <pc:chgData name="Basia Dzieciatko" userId="97db74eb7e2b6542" providerId="LiveId" clId="{8DF62B7A-A005-4977-B856-3EE234EE297C}" dt="2025-11-09T13:08:00.836" v="3302" actId="1076"/>
        <pc:sldMkLst>
          <pc:docMk/>
          <pc:sldMk cId="1470371062" sldId="258"/>
        </pc:sldMkLst>
        <pc:spChg chg="mod">
          <ac:chgData name="Basia Dzieciatko" userId="97db74eb7e2b6542" providerId="LiveId" clId="{8DF62B7A-A005-4977-B856-3EE234EE297C}" dt="2025-11-06T20:28:48.052" v="118" actId="27636"/>
          <ac:spMkLst>
            <pc:docMk/>
            <pc:sldMk cId="1470371062" sldId="258"/>
            <ac:spMk id="3" creationId="{4E1C5871-3293-2AE5-2F39-EC5A17D5EE6B}"/>
          </ac:spMkLst>
        </pc:spChg>
        <pc:spChg chg="add mod">
          <ac:chgData name="Basia Dzieciatko" userId="97db74eb7e2b6542" providerId="LiveId" clId="{8DF62B7A-A005-4977-B856-3EE234EE297C}" dt="2025-11-09T13:08:00.836" v="3302" actId="1076"/>
          <ac:spMkLst>
            <pc:docMk/>
            <pc:sldMk cId="1470371062" sldId="258"/>
            <ac:spMk id="6" creationId="{A6412E80-9E08-4324-5428-65F1150C6504}"/>
          </ac:spMkLst>
        </pc:spChg>
      </pc:sldChg>
      <pc:sldChg chg="modSp new mod modNotesTx">
        <pc:chgData name="Basia Dzieciatko" userId="97db74eb7e2b6542" providerId="LiveId" clId="{8DF62B7A-A005-4977-B856-3EE234EE297C}" dt="2025-11-07T16:49:16.202" v="1049" actId="20577"/>
        <pc:sldMkLst>
          <pc:docMk/>
          <pc:sldMk cId="1919870391" sldId="260"/>
        </pc:sldMkLst>
        <pc:spChg chg="mod">
          <ac:chgData name="Basia Dzieciatko" userId="97db74eb7e2b6542" providerId="LiveId" clId="{8DF62B7A-A005-4977-B856-3EE234EE297C}" dt="2025-11-07T16:25:00.001" v="229" actId="20577"/>
          <ac:spMkLst>
            <pc:docMk/>
            <pc:sldMk cId="1919870391" sldId="260"/>
            <ac:spMk id="2" creationId="{40A71D2D-1E20-57DE-83EB-D59F70578543}"/>
          </ac:spMkLst>
        </pc:spChg>
        <pc:spChg chg="mod">
          <ac:chgData name="Basia Dzieciatko" userId="97db74eb7e2b6542" providerId="LiveId" clId="{8DF62B7A-A005-4977-B856-3EE234EE297C}" dt="2025-11-07T16:49:16.202" v="1049" actId="20577"/>
          <ac:spMkLst>
            <pc:docMk/>
            <pc:sldMk cId="1919870391" sldId="260"/>
            <ac:spMk id="3" creationId="{5D58B0BE-DD19-1752-A2C7-7EEF52E86813}"/>
          </ac:spMkLst>
        </pc:spChg>
      </pc:sldChg>
      <pc:sldChg chg="addSp delSp modSp new mod ord setBg">
        <pc:chgData name="Basia Dzieciatko" userId="97db74eb7e2b6542" providerId="LiveId" clId="{8DF62B7A-A005-4977-B856-3EE234EE297C}" dt="2025-11-09T13:09:41.875" v="3313" actId="1076"/>
        <pc:sldMkLst>
          <pc:docMk/>
          <pc:sldMk cId="4164711452" sldId="262"/>
        </pc:sldMkLst>
        <pc:spChg chg="mod">
          <ac:chgData name="Basia Dzieciatko" userId="97db74eb7e2b6542" providerId="LiveId" clId="{8DF62B7A-A005-4977-B856-3EE234EE297C}" dt="2025-11-09T10:56:27.028" v="1142" actId="27636"/>
          <ac:spMkLst>
            <pc:docMk/>
            <pc:sldMk cId="4164711452" sldId="262"/>
            <ac:spMk id="2" creationId="{779D5BCA-D9FA-8931-534A-AE2696D48A05}"/>
          </ac:spMkLst>
        </pc:spChg>
        <pc:spChg chg="mod">
          <ac:chgData name="Basia Dzieciatko" userId="97db74eb7e2b6542" providerId="LiveId" clId="{8DF62B7A-A005-4977-B856-3EE234EE297C}" dt="2025-11-09T10:57:04.446" v="1149" actId="1076"/>
          <ac:spMkLst>
            <pc:docMk/>
            <pc:sldMk cId="4164711452" sldId="262"/>
            <ac:spMk id="3" creationId="{15C3EAFB-C762-5FEF-2250-DEBABCF5F03F}"/>
          </ac:spMkLst>
        </pc:spChg>
        <pc:spChg chg="add mod">
          <ac:chgData name="Basia Dzieciatko" userId="97db74eb7e2b6542" providerId="LiveId" clId="{8DF62B7A-A005-4977-B856-3EE234EE297C}" dt="2025-11-09T13:09:41.875" v="3313" actId="1076"/>
          <ac:spMkLst>
            <pc:docMk/>
            <pc:sldMk cId="4164711452" sldId="262"/>
            <ac:spMk id="4" creationId="{6C1E368E-F144-9876-D9F4-65F49DC7AA17}"/>
          </ac:spMkLst>
        </pc:spChg>
      </pc:sldChg>
      <pc:sldChg chg="addSp modSp new mod">
        <pc:chgData name="Basia Dzieciatko" userId="97db74eb7e2b6542" providerId="LiveId" clId="{8DF62B7A-A005-4977-B856-3EE234EE297C}" dt="2025-11-09T13:10:05.334" v="3319"/>
        <pc:sldMkLst>
          <pc:docMk/>
          <pc:sldMk cId="1233415395" sldId="264"/>
        </pc:sldMkLst>
        <pc:spChg chg="mod">
          <ac:chgData name="Basia Dzieciatko" userId="97db74eb7e2b6542" providerId="LiveId" clId="{8DF62B7A-A005-4977-B856-3EE234EE297C}" dt="2025-11-09T10:57:42.003" v="1218" actId="20577"/>
          <ac:spMkLst>
            <pc:docMk/>
            <pc:sldMk cId="1233415395" sldId="264"/>
            <ac:spMk id="2" creationId="{D7379BA2-0C92-09BA-6B5F-DFE84A4D4193}"/>
          </ac:spMkLst>
        </pc:spChg>
        <pc:spChg chg="mod">
          <ac:chgData name="Basia Dzieciatko" userId="97db74eb7e2b6542" providerId="LiveId" clId="{8DF62B7A-A005-4977-B856-3EE234EE297C}" dt="2025-11-09T11:00:29.048" v="1571" actId="20577"/>
          <ac:spMkLst>
            <pc:docMk/>
            <pc:sldMk cId="1233415395" sldId="264"/>
            <ac:spMk id="3" creationId="{07CBE907-ECD4-DEDD-64A7-3F0428024D18}"/>
          </ac:spMkLst>
        </pc:spChg>
        <pc:spChg chg="add mod">
          <ac:chgData name="Basia Dzieciatko" userId="97db74eb7e2b6542" providerId="LiveId" clId="{8DF62B7A-A005-4977-B856-3EE234EE297C}" dt="2025-11-09T13:10:05.334" v="3319"/>
          <ac:spMkLst>
            <pc:docMk/>
            <pc:sldMk cId="1233415395" sldId="264"/>
            <ac:spMk id="4" creationId="{47CA86E1-F8C7-3987-3854-4203579E9D8D}"/>
          </ac:spMkLst>
        </pc:spChg>
      </pc:sldChg>
      <pc:sldChg chg="addSp modSp new mod modNotesTx">
        <pc:chgData name="Basia Dzieciatko" userId="97db74eb7e2b6542" providerId="LiveId" clId="{8DF62B7A-A005-4977-B856-3EE234EE297C}" dt="2025-11-09T13:11:12.718" v="3320"/>
        <pc:sldMkLst>
          <pc:docMk/>
          <pc:sldMk cId="3407000477" sldId="266"/>
        </pc:sldMkLst>
        <pc:spChg chg="mod">
          <ac:chgData name="Basia Dzieciatko" userId="97db74eb7e2b6542" providerId="LiveId" clId="{8DF62B7A-A005-4977-B856-3EE234EE297C}" dt="2025-11-09T11:01:50.567" v="1617" actId="20577"/>
          <ac:spMkLst>
            <pc:docMk/>
            <pc:sldMk cId="3407000477" sldId="266"/>
            <ac:spMk id="2" creationId="{ED698CE9-E8FC-6F52-F276-4AFADDB0DD1B}"/>
          </ac:spMkLst>
        </pc:spChg>
        <pc:spChg chg="mod">
          <ac:chgData name="Basia Dzieciatko" userId="97db74eb7e2b6542" providerId="LiveId" clId="{8DF62B7A-A005-4977-B856-3EE234EE297C}" dt="2025-11-09T11:18:24.233" v="1731" actId="20577"/>
          <ac:spMkLst>
            <pc:docMk/>
            <pc:sldMk cId="3407000477" sldId="266"/>
            <ac:spMk id="3" creationId="{51EC8FB9-9D9E-F761-82D8-853A33EA01CF}"/>
          </ac:spMkLst>
        </pc:spChg>
        <pc:spChg chg="add mod">
          <ac:chgData name="Basia Dzieciatko" userId="97db74eb7e2b6542" providerId="LiveId" clId="{8DF62B7A-A005-4977-B856-3EE234EE297C}" dt="2025-11-09T13:11:12.718" v="3320"/>
          <ac:spMkLst>
            <pc:docMk/>
            <pc:sldMk cId="3407000477" sldId="266"/>
            <ac:spMk id="6" creationId="{DE137368-6E11-DA96-3FBE-0B8EF0220A83}"/>
          </ac:spMkLst>
        </pc:spChg>
        <pc:picChg chg="add mod">
          <ac:chgData name="Basia Dzieciatko" userId="97db74eb7e2b6542" providerId="LiveId" clId="{8DF62B7A-A005-4977-B856-3EE234EE297C}" dt="2025-11-09T11:18:20.889" v="1729" actId="1076"/>
          <ac:picMkLst>
            <pc:docMk/>
            <pc:sldMk cId="3407000477" sldId="266"/>
            <ac:picMk id="5" creationId="{45269185-0ED4-6A54-14DC-0D4466406103}"/>
          </ac:picMkLst>
        </pc:picChg>
      </pc:sldChg>
      <pc:sldChg chg="addSp modSp new mod">
        <pc:chgData name="Basia Dzieciatko" userId="97db74eb7e2b6542" providerId="LiveId" clId="{8DF62B7A-A005-4977-B856-3EE234EE297C}" dt="2025-11-09T13:11:19.150" v="3321"/>
        <pc:sldMkLst>
          <pc:docMk/>
          <pc:sldMk cId="552329775" sldId="267"/>
        </pc:sldMkLst>
        <pc:spChg chg="mod">
          <ac:chgData name="Basia Dzieciatko" userId="97db74eb7e2b6542" providerId="LiveId" clId="{8DF62B7A-A005-4977-B856-3EE234EE297C}" dt="2025-11-09T11:18:58.115" v="1759" actId="20577"/>
          <ac:spMkLst>
            <pc:docMk/>
            <pc:sldMk cId="552329775" sldId="267"/>
            <ac:spMk id="2" creationId="{3D915DF1-51E3-62D0-6708-E22413AF26DF}"/>
          </ac:spMkLst>
        </pc:spChg>
        <pc:spChg chg="mod">
          <ac:chgData name="Basia Dzieciatko" userId="97db74eb7e2b6542" providerId="LiveId" clId="{8DF62B7A-A005-4977-B856-3EE234EE297C}" dt="2025-11-09T11:20:23.177" v="1923" actId="20577"/>
          <ac:spMkLst>
            <pc:docMk/>
            <pc:sldMk cId="552329775" sldId="267"/>
            <ac:spMk id="3" creationId="{D6B7DAC4-C339-38BC-DF8A-C8B027BBFF4A}"/>
          </ac:spMkLst>
        </pc:spChg>
        <pc:spChg chg="add mod">
          <ac:chgData name="Basia Dzieciatko" userId="97db74eb7e2b6542" providerId="LiveId" clId="{8DF62B7A-A005-4977-B856-3EE234EE297C}" dt="2025-11-09T13:11:19.150" v="3321"/>
          <ac:spMkLst>
            <pc:docMk/>
            <pc:sldMk cId="552329775" sldId="267"/>
            <ac:spMk id="4" creationId="{B96CFB5F-F977-EE4B-8FEC-B44DDB6ED144}"/>
          </ac:spMkLst>
        </pc:spChg>
      </pc:sldChg>
      <pc:sldChg chg="addSp modSp new mod">
        <pc:chgData name="Basia Dzieciatko" userId="97db74eb7e2b6542" providerId="LiveId" clId="{8DF62B7A-A005-4977-B856-3EE234EE297C}" dt="2025-11-09T13:12:15.397" v="3332"/>
        <pc:sldMkLst>
          <pc:docMk/>
          <pc:sldMk cId="3200835522" sldId="270"/>
        </pc:sldMkLst>
        <pc:spChg chg="mod">
          <ac:chgData name="Basia Dzieciatko" userId="97db74eb7e2b6542" providerId="LiveId" clId="{8DF62B7A-A005-4977-B856-3EE234EE297C}" dt="2025-11-09T11:22:51.585" v="2229" actId="20577"/>
          <ac:spMkLst>
            <pc:docMk/>
            <pc:sldMk cId="3200835522" sldId="270"/>
            <ac:spMk id="2" creationId="{4EA1E2EF-520E-3A0A-B245-A3D9D736C568}"/>
          </ac:spMkLst>
        </pc:spChg>
        <pc:spChg chg="mod">
          <ac:chgData name="Basia Dzieciatko" userId="97db74eb7e2b6542" providerId="LiveId" clId="{8DF62B7A-A005-4977-B856-3EE234EE297C}" dt="2025-11-09T11:23:29.610" v="2369" actId="20577"/>
          <ac:spMkLst>
            <pc:docMk/>
            <pc:sldMk cId="3200835522" sldId="270"/>
            <ac:spMk id="3" creationId="{9EAEF535-8262-5A59-5D0E-F427ED0B3433}"/>
          </ac:spMkLst>
        </pc:spChg>
        <pc:spChg chg="add mod">
          <ac:chgData name="Basia Dzieciatko" userId="97db74eb7e2b6542" providerId="LiveId" clId="{8DF62B7A-A005-4977-B856-3EE234EE297C}" dt="2025-11-09T13:12:15.397" v="3332"/>
          <ac:spMkLst>
            <pc:docMk/>
            <pc:sldMk cId="3200835522" sldId="270"/>
            <ac:spMk id="4" creationId="{602C8B07-4222-7232-5924-4A090136308A}"/>
          </ac:spMkLst>
        </pc:spChg>
      </pc:sldChg>
      <pc:sldChg chg="addSp modSp new mod">
        <pc:chgData name="Basia Dzieciatko" userId="97db74eb7e2b6542" providerId="LiveId" clId="{8DF62B7A-A005-4977-B856-3EE234EE297C}" dt="2025-11-09T13:12:07.488" v="3331" actId="20577"/>
        <pc:sldMkLst>
          <pc:docMk/>
          <pc:sldMk cId="4270379413" sldId="271"/>
        </pc:sldMkLst>
        <pc:spChg chg="mod">
          <ac:chgData name="Basia Dzieciatko" userId="97db74eb7e2b6542" providerId="LiveId" clId="{8DF62B7A-A005-4977-B856-3EE234EE297C}" dt="2025-11-09T11:23:49.771" v="2390" actId="20577"/>
          <ac:spMkLst>
            <pc:docMk/>
            <pc:sldMk cId="4270379413" sldId="271"/>
            <ac:spMk id="2" creationId="{A19EECF7-05EF-9784-A048-CAD21E317981}"/>
          </ac:spMkLst>
        </pc:spChg>
        <pc:spChg chg="mod">
          <ac:chgData name="Basia Dzieciatko" userId="97db74eb7e2b6542" providerId="LiveId" clId="{8DF62B7A-A005-4977-B856-3EE234EE297C}" dt="2025-11-09T11:27:43.336" v="3192" actId="20577"/>
          <ac:spMkLst>
            <pc:docMk/>
            <pc:sldMk cId="4270379413" sldId="271"/>
            <ac:spMk id="3" creationId="{13BFB3C3-AC7A-847E-476A-47098A7D6559}"/>
          </ac:spMkLst>
        </pc:spChg>
      </pc:sldChg>
      <pc:sldChg chg="modSp new mod">
        <pc:chgData name="Basia Dzieciatko" userId="97db74eb7e2b6542" providerId="LiveId" clId="{8DF62B7A-A005-4977-B856-3EE234EE297C}" dt="2025-11-09T13:00:11.403" v="3277" actId="20577"/>
        <pc:sldMkLst>
          <pc:docMk/>
          <pc:sldMk cId="1641297934" sldId="272"/>
        </pc:sldMkLst>
        <pc:spChg chg="mod">
          <ac:chgData name="Basia Dzieciatko" userId="97db74eb7e2b6542" providerId="LiveId" clId="{8DF62B7A-A005-4977-B856-3EE234EE297C}" dt="2025-11-09T13:00:11.403" v="3277" actId="20577"/>
          <ac:spMkLst>
            <pc:docMk/>
            <pc:sldMk cId="1641297934" sldId="272"/>
            <ac:spMk id="2" creationId="{7D265CDB-4227-8F60-D483-80381BD17D3B}"/>
          </ac:spMkLst>
        </pc:spChg>
      </pc:sldChg>
      <pc:sldChg chg="modSp new mod">
        <pc:chgData name="Basia Dzieciatko" userId="97db74eb7e2b6542" providerId="LiveId" clId="{8DF62B7A-A005-4977-B856-3EE234EE297C}" dt="2025-11-09T13:00:20.983" v="3288"/>
        <pc:sldMkLst>
          <pc:docMk/>
          <pc:sldMk cId="2105229390" sldId="275"/>
        </pc:sldMkLst>
        <pc:spChg chg="mod">
          <ac:chgData name="Basia Dzieciatko" userId="97db74eb7e2b6542" providerId="LiveId" clId="{8DF62B7A-A005-4977-B856-3EE234EE297C}" dt="2025-11-09T13:00:18.866" v="3287" actId="20577"/>
          <ac:spMkLst>
            <pc:docMk/>
            <pc:sldMk cId="2105229390" sldId="275"/>
            <ac:spMk id="2" creationId="{C795C67A-B4BF-7C47-176D-F78B2908A533}"/>
          </ac:spMkLst>
        </pc:spChg>
        <pc:spChg chg="mod">
          <ac:chgData name="Basia Dzieciatko" userId="97db74eb7e2b6542" providerId="LiveId" clId="{8DF62B7A-A005-4977-B856-3EE234EE297C}" dt="2025-11-09T13:00:20.983" v="3288"/>
          <ac:spMkLst>
            <pc:docMk/>
            <pc:sldMk cId="2105229390" sldId="275"/>
            <ac:spMk id="3" creationId="{24CC3C1A-4325-465D-3179-F399B41A4D98}"/>
          </ac:spMkLst>
        </pc:spChg>
      </pc:sldChg>
      <pc:sldChg chg="modSp new mod">
        <pc:chgData name="Basia Dzieciatko" userId="97db74eb7e2b6542" providerId="LiveId" clId="{8DF62B7A-A005-4977-B856-3EE234EE297C}" dt="2025-11-09T13:44:25.104" v="3860" actId="20577"/>
        <pc:sldMkLst>
          <pc:docMk/>
          <pc:sldMk cId="1996021981" sldId="278"/>
        </pc:sldMkLst>
        <pc:spChg chg="mod">
          <ac:chgData name="Basia Dzieciatko" userId="97db74eb7e2b6542" providerId="LiveId" clId="{8DF62B7A-A005-4977-B856-3EE234EE297C}" dt="2025-11-09T13:15:28.825" v="3730" actId="20577"/>
          <ac:spMkLst>
            <pc:docMk/>
            <pc:sldMk cId="1996021981" sldId="278"/>
            <ac:spMk id="2" creationId="{8BE1734C-DD54-4B23-241F-17A9380AD4F2}"/>
          </ac:spMkLst>
        </pc:spChg>
        <pc:spChg chg="mod">
          <ac:chgData name="Basia Dzieciatko" userId="97db74eb7e2b6542" providerId="LiveId" clId="{8DF62B7A-A005-4977-B856-3EE234EE297C}" dt="2025-11-09T13:44:25.104" v="3860" actId="20577"/>
          <ac:spMkLst>
            <pc:docMk/>
            <pc:sldMk cId="1996021981" sldId="278"/>
            <ac:spMk id="3" creationId="{080CE631-80D8-CB0D-6461-433E0DFCFF34}"/>
          </ac:spMkLst>
        </pc:spChg>
      </pc:sldChg>
    </pc:docChg>
  </pc:docChgLst>
  <pc:docChgLst>
    <pc:chgData name="Barbara Dzieciatko-Szendrei" userId="f28fd9bb-bd53-4049-a191-4792edb5ac97" providerId="ADAL" clId="{F993FAE2-C827-4E91-9117-58F6D8638AE3}"/>
    <pc:docChg chg="undo redo custSel addSld delSld modSld sldOrd">
      <pc:chgData name="Barbara Dzieciatko-Szendrei" userId="f28fd9bb-bd53-4049-a191-4792edb5ac97" providerId="ADAL" clId="{F993FAE2-C827-4E91-9117-58F6D8638AE3}" dt="2025-11-14T07:52:47.158" v="5191" actId="47"/>
      <pc:docMkLst>
        <pc:docMk/>
      </pc:docMkLst>
      <pc:sldChg chg="addSp delSp modSp mod">
        <pc:chgData name="Barbara Dzieciatko-Szendrei" userId="f28fd9bb-bd53-4049-a191-4792edb5ac97" providerId="ADAL" clId="{F993FAE2-C827-4E91-9117-58F6D8638AE3}" dt="2025-11-13T18:31:01.805" v="11" actId="20577"/>
        <pc:sldMkLst>
          <pc:docMk/>
          <pc:sldMk cId="378649741" sldId="256"/>
        </pc:sldMkLst>
        <pc:spChg chg="mod">
          <ac:chgData name="Barbara Dzieciatko-Szendrei" userId="f28fd9bb-bd53-4049-a191-4792edb5ac97" providerId="ADAL" clId="{F993FAE2-C827-4E91-9117-58F6D8638AE3}" dt="2025-11-13T18:30:56.636" v="10" actId="26606"/>
          <ac:spMkLst>
            <pc:docMk/>
            <pc:sldMk cId="378649741" sldId="256"/>
            <ac:spMk id="2" creationId="{1E973AA6-1B32-8A93-37F1-9AF12E485AD3}"/>
          </ac:spMkLst>
        </pc:spChg>
        <pc:spChg chg="mod">
          <ac:chgData name="Barbara Dzieciatko-Szendrei" userId="f28fd9bb-bd53-4049-a191-4792edb5ac97" providerId="ADAL" clId="{F993FAE2-C827-4E91-9117-58F6D8638AE3}" dt="2025-11-13T18:31:01.805" v="11" actId="20577"/>
          <ac:spMkLst>
            <pc:docMk/>
            <pc:sldMk cId="378649741" sldId="256"/>
            <ac:spMk id="3" creationId="{473F45D4-83A5-2CB0-1E36-A4745292849F}"/>
          </ac:spMkLst>
        </pc:spChg>
        <pc:spChg chg="del">
          <ac:chgData name="Barbara Dzieciatko-Szendrei" userId="f28fd9bb-bd53-4049-a191-4792edb5ac97" providerId="ADAL" clId="{F993FAE2-C827-4E91-9117-58F6D8638AE3}" dt="2025-11-13T18:30:27.335" v="3" actId="26606"/>
          <ac:spMkLst>
            <pc:docMk/>
            <pc:sldMk cId="378649741" sldId="256"/>
            <ac:spMk id="30" creationId="{8555C5B3-193A-4749-9AFD-682E53CDDE8F}"/>
          </ac:spMkLst>
        </pc:spChg>
        <pc:spChg chg="del">
          <ac:chgData name="Barbara Dzieciatko-Szendrei" userId="f28fd9bb-bd53-4049-a191-4792edb5ac97" providerId="ADAL" clId="{F993FAE2-C827-4E91-9117-58F6D8638AE3}" dt="2025-11-13T18:30:27.335" v="3" actId="26606"/>
          <ac:spMkLst>
            <pc:docMk/>
            <pc:sldMk cId="378649741" sldId="256"/>
            <ac:spMk id="32" creationId="{2EAE06A6-F76A-41C9-827A-C561B004485C}"/>
          </ac:spMkLst>
        </pc:spChg>
        <pc:spChg chg="del">
          <ac:chgData name="Barbara Dzieciatko-Szendrei" userId="f28fd9bb-bd53-4049-a191-4792edb5ac97" providerId="ADAL" clId="{F993FAE2-C827-4E91-9117-58F6D8638AE3}" dt="2025-11-13T18:30:27.335" v="3" actId="26606"/>
          <ac:spMkLst>
            <pc:docMk/>
            <pc:sldMk cId="378649741" sldId="256"/>
            <ac:spMk id="34" creationId="{89F9D4E8-0639-444B-949B-9518585061AF}"/>
          </ac:spMkLst>
        </pc:spChg>
        <pc:spChg chg="del">
          <ac:chgData name="Barbara Dzieciatko-Szendrei" userId="f28fd9bb-bd53-4049-a191-4792edb5ac97" providerId="ADAL" clId="{F993FAE2-C827-4E91-9117-58F6D8638AE3}" dt="2025-11-13T18:30:27.335" v="3" actId="26606"/>
          <ac:spMkLst>
            <pc:docMk/>
            <pc:sldMk cId="378649741" sldId="256"/>
            <ac:spMk id="36" creationId="{7E3DA7A2-ED70-4BBA-AB72-00AD461FA405}"/>
          </ac:spMkLst>
        </pc:spChg>
        <pc:spChg chg="del">
          <ac:chgData name="Barbara Dzieciatko-Szendrei" userId="f28fd9bb-bd53-4049-a191-4792edb5ac97" providerId="ADAL" clId="{F993FAE2-C827-4E91-9117-58F6D8638AE3}" dt="2025-11-13T18:30:27.335" v="3" actId="26606"/>
          <ac:spMkLst>
            <pc:docMk/>
            <pc:sldMk cId="378649741" sldId="256"/>
            <ac:spMk id="38" creationId="{FC485432-3647-4218-B5D3-15D3FA222B13}"/>
          </ac:spMkLst>
        </pc:spChg>
        <pc:spChg chg="del">
          <ac:chgData name="Barbara Dzieciatko-Szendrei" userId="f28fd9bb-bd53-4049-a191-4792edb5ac97" providerId="ADAL" clId="{F993FAE2-C827-4E91-9117-58F6D8638AE3}" dt="2025-11-13T18:30:27.335" v="3" actId="26606"/>
          <ac:spMkLst>
            <pc:docMk/>
            <pc:sldMk cId="378649741" sldId="256"/>
            <ac:spMk id="40" creationId="{F4AFDDCA-6ABA-4D23-8A5C-1BF0F4308148}"/>
          </ac:spMkLst>
        </pc:spChg>
        <pc:spChg chg="add del">
          <ac:chgData name="Barbara Dzieciatko-Szendrei" userId="f28fd9bb-bd53-4049-a191-4792edb5ac97" providerId="ADAL" clId="{F993FAE2-C827-4E91-9117-58F6D8638AE3}" dt="2025-11-13T18:30:56.636" v="10" actId="26606"/>
          <ac:spMkLst>
            <pc:docMk/>
            <pc:sldMk cId="378649741" sldId="256"/>
            <ac:spMk id="45" creationId="{FB33DC6A-1F1C-4A06-834E-CFF88F1C0BB9}"/>
          </ac:spMkLst>
        </pc:spChg>
        <pc:spChg chg="add del">
          <ac:chgData name="Barbara Dzieciatko-Szendrei" userId="f28fd9bb-bd53-4049-a191-4792edb5ac97" providerId="ADAL" clId="{F993FAE2-C827-4E91-9117-58F6D8638AE3}" dt="2025-11-13T18:30:56.636" v="10" actId="26606"/>
          <ac:spMkLst>
            <pc:docMk/>
            <pc:sldMk cId="378649741" sldId="256"/>
            <ac:spMk id="47" creationId="{0FE1D5CF-87B8-4A8A-AD3C-01D06A60769B}"/>
          </ac:spMkLst>
        </pc:spChg>
        <pc:spChg chg="del">
          <ac:chgData name="Barbara Dzieciatko-Szendrei" userId="f28fd9bb-bd53-4049-a191-4792edb5ac97" providerId="ADAL" clId="{F993FAE2-C827-4E91-9117-58F6D8638AE3}" dt="2025-11-13T18:30:56.636" v="10" actId="26606"/>
          <ac:spMkLst>
            <pc:docMk/>
            <pc:sldMk cId="378649741" sldId="256"/>
            <ac:spMk id="49" creationId="{60926200-45C2-41E9-839F-31CD5FE4CD59}"/>
          </ac:spMkLst>
        </pc:spChg>
        <pc:spChg chg="add del">
          <ac:chgData name="Barbara Dzieciatko-Szendrei" userId="f28fd9bb-bd53-4049-a191-4792edb5ac97" providerId="ADAL" clId="{F993FAE2-C827-4E91-9117-58F6D8638AE3}" dt="2025-11-13T18:30:56.636" v="10" actId="26606"/>
          <ac:spMkLst>
            <pc:docMk/>
            <pc:sldMk cId="378649741" sldId="256"/>
            <ac:spMk id="51" creationId="{AF2F604E-43BE-4DC3-B983-E071523364F8}"/>
          </ac:spMkLst>
        </pc:spChg>
        <pc:spChg chg="add del">
          <ac:chgData name="Barbara Dzieciatko-Szendrei" userId="f28fd9bb-bd53-4049-a191-4792edb5ac97" providerId="ADAL" clId="{F993FAE2-C827-4E91-9117-58F6D8638AE3}" dt="2025-11-13T18:30:56.636" v="10" actId="26606"/>
          <ac:spMkLst>
            <pc:docMk/>
            <pc:sldMk cId="378649741" sldId="256"/>
            <ac:spMk id="53" creationId="{08C9B587-E65E-4B52-B37C-ABEBB6E87928}"/>
          </ac:spMkLst>
        </pc:spChg>
        <pc:spChg chg="add">
          <ac:chgData name="Barbara Dzieciatko-Szendrei" userId="f28fd9bb-bd53-4049-a191-4792edb5ac97" providerId="ADAL" clId="{F993FAE2-C827-4E91-9117-58F6D8638AE3}" dt="2025-11-13T18:30:56.636" v="10" actId="26606"/>
          <ac:spMkLst>
            <pc:docMk/>
            <pc:sldMk cId="378649741" sldId="256"/>
            <ac:spMk id="58" creationId="{04812C46-200A-4DEB-A05E-3ED6C68C2387}"/>
          </ac:spMkLst>
        </pc:spChg>
        <pc:spChg chg="add">
          <ac:chgData name="Barbara Dzieciatko-Szendrei" userId="f28fd9bb-bd53-4049-a191-4792edb5ac97" providerId="ADAL" clId="{F993FAE2-C827-4E91-9117-58F6D8638AE3}" dt="2025-11-13T18:30:56.636" v="10" actId="26606"/>
          <ac:spMkLst>
            <pc:docMk/>
            <pc:sldMk cId="378649741" sldId="256"/>
            <ac:spMk id="60" creationId="{D1EA859B-E555-4109-94F3-6700E046E008}"/>
          </ac:spMkLst>
        </pc:spChg>
        <pc:picChg chg="del">
          <ac:chgData name="Barbara Dzieciatko-Szendrei" userId="f28fd9bb-bd53-4049-a191-4792edb5ac97" providerId="ADAL" clId="{F993FAE2-C827-4E91-9117-58F6D8638AE3}" dt="2025-11-13T18:30:34.663" v="4" actId="21"/>
          <ac:picMkLst>
            <pc:docMk/>
            <pc:sldMk cId="378649741" sldId="256"/>
            <ac:picMk id="5" creationId="{6EA14465-3D36-EE26-BDC9-E2540F0FCB69}"/>
          </ac:picMkLst>
        </pc:picChg>
        <pc:picChg chg="add mod ord">
          <ac:chgData name="Barbara Dzieciatko-Szendrei" userId="f28fd9bb-bd53-4049-a191-4792edb5ac97" providerId="ADAL" clId="{F993FAE2-C827-4E91-9117-58F6D8638AE3}" dt="2025-11-13T18:30:56.636" v="10" actId="26606"/>
          <ac:picMkLst>
            <pc:docMk/>
            <pc:sldMk cId="378649741" sldId="256"/>
            <ac:picMk id="6" creationId="{8A0EB966-8E47-A005-485E-6C2B013FD416}"/>
          </ac:picMkLst>
        </pc:picChg>
      </pc:sldChg>
      <pc:sldChg chg="addSp delSp modSp mod">
        <pc:chgData name="Barbara Dzieciatko-Szendrei" userId="f28fd9bb-bd53-4049-a191-4792edb5ac97" providerId="ADAL" clId="{F993FAE2-C827-4E91-9117-58F6D8638AE3}" dt="2025-11-13T18:30:46.027" v="9" actId="26606"/>
        <pc:sldMkLst>
          <pc:docMk/>
          <pc:sldMk cId="3984069242" sldId="257"/>
        </pc:sldMkLst>
        <pc:spChg chg="mod">
          <ac:chgData name="Barbara Dzieciatko-Szendrei" userId="f28fd9bb-bd53-4049-a191-4792edb5ac97" providerId="ADAL" clId="{F993FAE2-C827-4E91-9117-58F6D8638AE3}" dt="2025-11-13T18:30:46.027" v="9" actId="26606"/>
          <ac:spMkLst>
            <pc:docMk/>
            <pc:sldMk cId="3984069242" sldId="257"/>
            <ac:spMk id="2" creationId="{F4A1BBAA-3DA0-9F94-4CAF-5ED0F3669022}"/>
          </ac:spMkLst>
        </pc:spChg>
        <pc:spChg chg="mod">
          <ac:chgData name="Barbara Dzieciatko-Szendrei" userId="f28fd9bb-bd53-4049-a191-4792edb5ac97" providerId="ADAL" clId="{F993FAE2-C827-4E91-9117-58F6D8638AE3}" dt="2025-11-13T18:30:46.027" v="9" actId="26606"/>
          <ac:spMkLst>
            <pc:docMk/>
            <pc:sldMk cId="3984069242" sldId="257"/>
            <ac:spMk id="3" creationId="{4AA03BEE-2117-A930-FBDF-8A193A345B3B}"/>
          </ac:spMkLst>
        </pc:spChg>
        <pc:spChg chg="add del">
          <ac:chgData name="Barbara Dzieciatko-Szendrei" userId="f28fd9bb-bd53-4049-a191-4792edb5ac97" providerId="ADAL" clId="{F993FAE2-C827-4E91-9117-58F6D8638AE3}" dt="2025-11-13T18:30:46.027" v="9" actId="26606"/>
          <ac:spMkLst>
            <pc:docMk/>
            <pc:sldMk cId="3984069242" sldId="257"/>
            <ac:spMk id="9" creationId="{9F7D5CDA-D291-4307-BF55-1381FED29634}"/>
          </ac:spMkLst>
        </pc:spChg>
        <pc:spChg chg="add del">
          <ac:chgData name="Barbara Dzieciatko-Szendrei" userId="f28fd9bb-bd53-4049-a191-4792edb5ac97" providerId="ADAL" clId="{F993FAE2-C827-4E91-9117-58F6D8638AE3}" dt="2025-11-13T18:30:45.944" v="8" actId="26606"/>
          <ac:spMkLst>
            <pc:docMk/>
            <pc:sldMk cId="3984069242" sldId="257"/>
            <ac:spMk id="14" creationId="{8FC9BE17-9A7B-462D-AE50-3D8777387304}"/>
          </ac:spMkLst>
        </pc:spChg>
        <pc:spChg chg="add del">
          <ac:chgData name="Barbara Dzieciatko-Szendrei" userId="f28fd9bb-bd53-4049-a191-4792edb5ac97" providerId="ADAL" clId="{F993FAE2-C827-4E91-9117-58F6D8638AE3}" dt="2025-11-13T18:30:45.944" v="8" actId="26606"/>
          <ac:spMkLst>
            <pc:docMk/>
            <pc:sldMk cId="3984069242" sldId="257"/>
            <ac:spMk id="16" creationId="{3EBE8569-6AEC-4B8C-8D53-2DE337CDBA65}"/>
          </ac:spMkLst>
        </pc:spChg>
        <pc:spChg chg="add del">
          <ac:chgData name="Barbara Dzieciatko-Szendrei" userId="f28fd9bb-bd53-4049-a191-4792edb5ac97" providerId="ADAL" clId="{F993FAE2-C827-4E91-9117-58F6D8638AE3}" dt="2025-11-13T18:30:45.944" v="8" actId="26606"/>
          <ac:spMkLst>
            <pc:docMk/>
            <pc:sldMk cId="3984069242" sldId="257"/>
            <ac:spMk id="18" creationId="{55D4142C-5077-457F-A6AD-3FECFDB39685}"/>
          </ac:spMkLst>
        </pc:spChg>
        <pc:spChg chg="add del">
          <ac:chgData name="Barbara Dzieciatko-Szendrei" userId="f28fd9bb-bd53-4049-a191-4792edb5ac97" providerId="ADAL" clId="{F993FAE2-C827-4E91-9117-58F6D8638AE3}" dt="2025-11-13T18:30:45.944" v="8" actId="26606"/>
          <ac:spMkLst>
            <pc:docMk/>
            <pc:sldMk cId="3984069242" sldId="257"/>
            <ac:spMk id="20" creationId="{7A5F0580-5EE9-419F-96EE-B6529EF6E7D0}"/>
          </ac:spMkLst>
        </pc:spChg>
        <pc:spChg chg="add">
          <ac:chgData name="Barbara Dzieciatko-Szendrei" userId="f28fd9bb-bd53-4049-a191-4792edb5ac97" providerId="ADAL" clId="{F993FAE2-C827-4E91-9117-58F6D8638AE3}" dt="2025-11-13T18:30:46.027" v="9" actId="26606"/>
          <ac:spMkLst>
            <pc:docMk/>
            <pc:sldMk cId="3984069242" sldId="257"/>
            <ac:spMk id="22" creationId="{7FF47CB7-972F-479F-A36D-9E72D26EC8DA}"/>
          </ac:spMkLst>
        </pc:spChg>
        <pc:spChg chg="add">
          <ac:chgData name="Barbara Dzieciatko-Szendrei" userId="f28fd9bb-bd53-4049-a191-4792edb5ac97" providerId="ADAL" clId="{F993FAE2-C827-4E91-9117-58F6D8638AE3}" dt="2025-11-13T18:30:46.027" v="9" actId="26606"/>
          <ac:spMkLst>
            <pc:docMk/>
            <pc:sldMk cId="3984069242" sldId="257"/>
            <ac:spMk id="23" creationId="{0D153B68-5844-490D-8E67-F616D6D721CA}"/>
          </ac:spMkLst>
        </pc:spChg>
        <pc:spChg chg="add">
          <ac:chgData name="Barbara Dzieciatko-Szendrei" userId="f28fd9bb-bd53-4049-a191-4792edb5ac97" providerId="ADAL" clId="{F993FAE2-C827-4E91-9117-58F6D8638AE3}" dt="2025-11-13T18:30:46.027" v="9" actId="26606"/>
          <ac:spMkLst>
            <pc:docMk/>
            <pc:sldMk cId="3984069242" sldId="257"/>
            <ac:spMk id="24" creationId="{9A0D773F-7A7D-4DBB-9DEA-86BB8B8F4BC8}"/>
          </ac:spMkLst>
        </pc:spChg>
        <pc:picChg chg="add mod ord">
          <ac:chgData name="Barbara Dzieciatko-Szendrei" userId="f28fd9bb-bd53-4049-a191-4792edb5ac97" providerId="ADAL" clId="{F993FAE2-C827-4E91-9117-58F6D8638AE3}" dt="2025-11-13T18:30:46.027" v="9" actId="26606"/>
          <ac:picMkLst>
            <pc:docMk/>
            <pc:sldMk cId="3984069242" sldId="257"/>
            <ac:picMk id="4" creationId="{6EA14465-3D36-EE26-BDC9-E2540F0FCB69}"/>
          </ac:picMkLst>
        </pc:picChg>
        <pc:picChg chg="del">
          <ac:chgData name="Barbara Dzieciatko-Szendrei" userId="f28fd9bb-bd53-4049-a191-4792edb5ac97" providerId="ADAL" clId="{F993FAE2-C827-4E91-9117-58F6D8638AE3}" dt="2025-11-13T18:30:39.420" v="5" actId="478"/>
          <ac:picMkLst>
            <pc:docMk/>
            <pc:sldMk cId="3984069242" sldId="257"/>
            <ac:picMk id="5" creationId="{05DF18E3-3248-9E3F-6A03-92A813ED25B3}"/>
          </ac:picMkLst>
        </pc:picChg>
      </pc:sldChg>
      <pc:sldChg chg="modSp mod">
        <pc:chgData name="Barbara Dzieciatko-Szendrei" userId="f28fd9bb-bd53-4049-a191-4792edb5ac97" providerId="ADAL" clId="{F993FAE2-C827-4E91-9117-58F6D8638AE3}" dt="2025-11-13T19:27:26.658" v="1692" actId="5793"/>
        <pc:sldMkLst>
          <pc:docMk/>
          <pc:sldMk cId="1470371062" sldId="258"/>
        </pc:sldMkLst>
        <pc:spChg chg="mod">
          <ac:chgData name="Barbara Dzieciatko-Szendrei" userId="f28fd9bb-bd53-4049-a191-4792edb5ac97" providerId="ADAL" clId="{F993FAE2-C827-4E91-9117-58F6D8638AE3}" dt="2025-11-13T19:27:26.658" v="1692" actId="5793"/>
          <ac:spMkLst>
            <pc:docMk/>
            <pc:sldMk cId="1470371062" sldId="258"/>
            <ac:spMk id="3" creationId="{4E1C5871-3293-2AE5-2F39-EC5A17D5EE6B}"/>
          </ac:spMkLst>
        </pc:spChg>
      </pc:sldChg>
      <pc:sldChg chg="modSp mod modAnim modNotesTx">
        <pc:chgData name="Barbara Dzieciatko-Szendrei" userId="f28fd9bb-bd53-4049-a191-4792edb5ac97" providerId="ADAL" clId="{F993FAE2-C827-4E91-9117-58F6D8638AE3}" dt="2025-11-14T07:51:15.258" v="5180" actId="20577"/>
        <pc:sldMkLst>
          <pc:docMk/>
          <pc:sldMk cId="1919870391" sldId="260"/>
        </pc:sldMkLst>
        <pc:spChg chg="mod">
          <ac:chgData name="Barbara Dzieciatko-Szendrei" userId="f28fd9bb-bd53-4049-a191-4792edb5ac97" providerId="ADAL" clId="{F993FAE2-C827-4E91-9117-58F6D8638AE3}" dt="2025-11-14T07:03:36.361" v="4733" actId="20577"/>
          <ac:spMkLst>
            <pc:docMk/>
            <pc:sldMk cId="1919870391" sldId="260"/>
            <ac:spMk id="2" creationId="{40A71D2D-1E20-57DE-83EB-D59F70578543}"/>
          </ac:spMkLst>
        </pc:spChg>
        <pc:spChg chg="mod">
          <ac:chgData name="Barbara Dzieciatko-Szendrei" userId="f28fd9bb-bd53-4049-a191-4792edb5ac97" providerId="ADAL" clId="{F993FAE2-C827-4E91-9117-58F6D8638AE3}" dt="2025-11-13T18:33:31.218" v="47" actId="27636"/>
          <ac:spMkLst>
            <pc:docMk/>
            <pc:sldMk cId="1919870391" sldId="260"/>
            <ac:spMk id="3" creationId="{5D58B0BE-DD19-1752-A2C7-7EEF52E86813}"/>
          </ac:spMkLst>
        </pc:spChg>
      </pc:sldChg>
      <pc:sldChg chg="modSp del mod">
        <pc:chgData name="Barbara Dzieciatko-Szendrei" userId="f28fd9bb-bd53-4049-a191-4792edb5ac97" providerId="ADAL" clId="{F993FAE2-C827-4E91-9117-58F6D8638AE3}" dt="2025-11-13T19:19:11.253" v="913" actId="47"/>
        <pc:sldMkLst>
          <pc:docMk/>
          <pc:sldMk cId="2258670653" sldId="261"/>
        </pc:sldMkLst>
        <pc:spChg chg="mod">
          <ac:chgData name="Barbara Dzieciatko-Szendrei" userId="f28fd9bb-bd53-4049-a191-4792edb5ac97" providerId="ADAL" clId="{F993FAE2-C827-4E91-9117-58F6D8638AE3}" dt="2025-11-13T19:13:11.724" v="686" actId="21"/>
          <ac:spMkLst>
            <pc:docMk/>
            <pc:sldMk cId="2258670653" sldId="261"/>
            <ac:spMk id="3" creationId="{E7DCCC5A-07FF-8056-ECC4-79DF232E5B81}"/>
          </ac:spMkLst>
        </pc:spChg>
      </pc:sldChg>
      <pc:sldChg chg="modSp mod ord modNotesTx">
        <pc:chgData name="Barbara Dzieciatko-Szendrei" userId="f28fd9bb-bd53-4049-a191-4792edb5ac97" providerId="ADAL" clId="{F993FAE2-C827-4E91-9117-58F6D8638AE3}" dt="2025-11-14T07:51:37.822" v="5184" actId="20577"/>
        <pc:sldMkLst>
          <pc:docMk/>
          <pc:sldMk cId="4164711452" sldId="262"/>
        </pc:sldMkLst>
        <pc:spChg chg="mod">
          <ac:chgData name="Barbara Dzieciatko-Szendrei" userId="f28fd9bb-bd53-4049-a191-4792edb5ac97" providerId="ADAL" clId="{F993FAE2-C827-4E91-9117-58F6D8638AE3}" dt="2025-11-13T19:10:12.089" v="659" actId="20577"/>
          <ac:spMkLst>
            <pc:docMk/>
            <pc:sldMk cId="4164711452" sldId="262"/>
            <ac:spMk id="2" creationId="{779D5BCA-D9FA-8931-534A-AE2696D48A05}"/>
          </ac:spMkLst>
        </pc:spChg>
        <pc:spChg chg="mod">
          <ac:chgData name="Barbara Dzieciatko-Szendrei" userId="f28fd9bb-bd53-4049-a191-4792edb5ac97" providerId="ADAL" clId="{F993FAE2-C827-4E91-9117-58F6D8638AE3}" dt="2025-11-13T19:07:55.230" v="584" actId="27636"/>
          <ac:spMkLst>
            <pc:docMk/>
            <pc:sldMk cId="4164711452" sldId="262"/>
            <ac:spMk id="3" creationId="{15C3EAFB-C762-5FEF-2250-DEBABCF5F03F}"/>
          </ac:spMkLst>
        </pc:spChg>
      </pc:sldChg>
      <pc:sldChg chg="modSp mod">
        <pc:chgData name="Barbara Dzieciatko-Szendrei" userId="f28fd9bb-bd53-4049-a191-4792edb5ac97" providerId="ADAL" clId="{F993FAE2-C827-4E91-9117-58F6D8638AE3}" dt="2025-11-13T22:53:21.137" v="4615" actId="20577"/>
        <pc:sldMkLst>
          <pc:docMk/>
          <pc:sldMk cId="1233415395" sldId="264"/>
        </pc:sldMkLst>
        <pc:spChg chg="mod">
          <ac:chgData name="Barbara Dzieciatko-Szendrei" userId="f28fd9bb-bd53-4049-a191-4792edb5ac97" providerId="ADAL" clId="{F993FAE2-C827-4E91-9117-58F6D8638AE3}" dt="2025-11-13T22:53:21.137" v="4615" actId="20577"/>
          <ac:spMkLst>
            <pc:docMk/>
            <pc:sldMk cId="1233415395" sldId="264"/>
            <ac:spMk id="3" creationId="{07CBE907-ECD4-DEDD-64A7-3F0428024D18}"/>
          </ac:spMkLst>
        </pc:spChg>
      </pc:sldChg>
      <pc:sldChg chg="modSp mod">
        <pc:chgData name="Barbara Dzieciatko-Szendrei" userId="f28fd9bb-bd53-4049-a191-4792edb5ac97" providerId="ADAL" clId="{F993FAE2-C827-4E91-9117-58F6D8638AE3}" dt="2025-11-13T22:22:34.636" v="4063" actId="20577"/>
        <pc:sldMkLst>
          <pc:docMk/>
          <pc:sldMk cId="3407000477" sldId="266"/>
        </pc:sldMkLst>
        <pc:spChg chg="mod">
          <ac:chgData name="Barbara Dzieciatko-Szendrei" userId="f28fd9bb-bd53-4049-a191-4792edb5ac97" providerId="ADAL" clId="{F993FAE2-C827-4E91-9117-58F6D8638AE3}" dt="2025-11-13T22:22:34.636" v="4063" actId="20577"/>
          <ac:spMkLst>
            <pc:docMk/>
            <pc:sldMk cId="3407000477" sldId="266"/>
            <ac:spMk id="3" creationId="{51EC8FB9-9D9E-F761-82D8-853A33EA01CF}"/>
          </ac:spMkLst>
        </pc:spChg>
      </pc:sldChg>
      <pc:sldChg chg="modSp mod">
        <pc:chgData name="Barbara Dzieciatko-Szendrei" userId="f28fd9bb-bd53-4049-a191-4792edb5ac97" providerId="ADAL" clId="{F993FAE2-C827-4E91-9117-58F6D8638AE3}" dt="2025-11-13T22:22:16.683" v="4024" actId="20577"/>
        <pc:sldMkLst>
          <pc:docMk/>
          <pc:sldMk cId="552329775" sldId="267"/>
        </pc:sldMkLst>
        <pc:spChg chg="mod">
          <ac:chgData name="Barbara Dzieciatko-Szendrei" userId="f28fd9bb-bd53-4049-a191-4792edb5ac97" providerId="ADAL" clId="{F993FAE2-C827-4E91-9117-58F6D8638AE3}" dt="2025-11-13T22:22:16.683" v="4024" actId="20577"/>
          <ac:spMkLst>
            <pc:docMk/>
            <pc:sldMk cId="552329775" sldId="267"/>
            <ac:spMk id="3" creationId="{D6B7DAC4-C339-38BC-DF8A-C8B027BBFF4A}"/>
          </ac:spMkLst>
        </pc:spChg>
      </pc:sldChg>
      <pc:sldChg chg="del">
        <pc:chgData name="Barbara Dzieciatko-Szendrei" userId="f28fd9bb-bd53-4049-a191-4792edb5ac97" providerId="ADAL" clId="{F993FAE2-C827-4E91-9117-58F6D8638AE3}" dt="2025-11-13T20:44:03.765" v="2083" actId="47"/>
        <pc:sldMkLst>
          <pc:docMk/>
          <pc:sldMk cId="626378388" sldId="268"/>
        </pc:sldMkLst>
      </pc:sldChg>
      <pc:sldChg chg="add del">
        <pc:chgData name="Barbara Dzieciatko-Szendrei" userId="f28fd9bb-bd53-4049-a191-4792edb5ac97" providerId="ADAL" clId="{F993FAE2-C827-4E91-9117-58F6D8638AE3}" dt="2025-11-14T07:49:52.148" v="5177" actId="47"/>
        <pc:sldMkLst>
          <pc:docMk/>
          <pc:sldMk cId="1729515464" sldId="269"/>
        </pc:sldMkLst>
      </pc:sldChg>
      <pc:sldChg chg="modSp mod">
        <pc:chgData name="Barbara Dzieciatko-Szendrei" userId="f28fd9bb-bd53-4049-a191-4792edb5ac97" providerId="ADAL" clId="{F993FAE2-C827-4E91-9117-58F6D8638AE3}" dt="2025-11-13T22:37:59.282" v="4278" actId="20577"/>
        <pc:sldMkLst>
          <pc:docMk/>
          <pc:sldMk cId="3200835522" sldId="270"/>
        </pc:sldMkLst>
        <pc:spChg chg="mod">
          <ac:chgData name="Barbara Dzieciatko-Szendrei" userId="f28fd9bb-bd53-4049-a191-4792edb5ac97" providerId="ADAL" clId="{F993FAE2-C827-4E91-9117-58F6D8638AE3}" dt="2025-11-13T22:18:25.081" v="3928" actId="20577"/>
          <ac:spMkLst>
            <pc:docMk/>
            <pc:sldMk cId="3200835522" sldId="270"/>
            <ac:spMk id="2" creationId="{4EA1E2EF-520E-3A0A-B245-A3D9D736C568}"/>
          </ac:spMkLst>
        </pc:spChg>
        <pc:spChg chg="mod">
          <ac:chgData name="Barbara Dzieciatko-Szendrei" userId="f28fd9bb-bd53-4049-a191-4792edb5ac97" providerId="ADAL" clId="{F993FAE2-C827-4E91-9117-58F6D8638AE3}" dt="2025-11-13T22:37:59.282" v="4278" actId="20577"/>
          <ac:spMkLst>
            <pc:docMk/>
            <pc:sldMk cId="3200835522" sldId="270"/>
            <ac:spMk id="3" creationId="{9EAEF535-8262-5A59-5D0E-F427ED0B3433}"/>
          </ac:spMkLst>
        </pc:spChg>
        <pc:spChg chg="mod">
          <ac:chgData name="Barbara Dzieciatko-Szendrei" userId="f28fd9bb-bd53-4049-a191-4792edb5ac97" providerId="ADAL" clId="{F993FAE2-C827-4E91-9117-58F6D8638AE3}" dt="2025-11-13T22:34:17.676" v="4095" actId="1076"/>
          <ac:spMkLst>
            <pc:docMk/>
            <pc:sldMk cId="3200835522" sldId="270"/>
            <ac:spMk id="4" creationId="{602C8B07-4222-7232-5924-4A090136308A}"/>
          </ac:spMkLst>
        </pc:spChg>
      </pc:sldChg>
      <pc:sldChg chg="addSp delSp modSp mod ord setBg modNotesTx">
        <pc:chgData name="Barbara Dzieciatko-Szendrei" userId="f28fd9bb-bd53-4049-a191-4792edb5ac97" providerId="ADAL" clId="{F993FAE2-C827-4E91-9117-58F6D8638AE3}" dt="2025-11-14T07:52:30.206" v="5189" actId="20577"/>
        <pc:sldMkLst>
          <pc:docMk/>
          <pc:sldMk cId="4270379413" sldId="271"/>
        </pc:sldMkLst>
        <pc:spChg chg="mod">
          <ac:chgData name="Barbara Dzieciatko-Szendrei" userId="f28fd9bb-bd53-4049-a191-4792edb5ac97" providerId="ADAL" clId="{F993FAE2-C827-4E91-9117-58F6D8638AE3}" dt="2025-11-13T21:33:24.569" v="3537" actId="20577"/>
          <ac:spMkLst>
            <pc:docMk/>
            <pc:sldMk cId="4270379413" sldId="271"/>
            <ac:spMk id="2" creationId="{A19EECF7-05EF-9784-A048-CAD21E317981}"/>
          </ac:spMkLst>
        </pc:spChg>
        <pc:spChg chg="mod">
          <ac:chgData name="Barbara Dzieciatko-Szendrei" userId="f28fd9bb-bd53-4049-a191-4792edb5ac97" providerId="ADAL" clId="{F993FAE2-C827-4E91-9117-58F6D8638AE3}" dt="2025-11-13T21:33:57.105" v="3587" actId="20577"/>
          <ac:spMkLst>
            <pc:docMk/>
            <pc:sldMk cId="4270379413" sldId="271"/>
            <ac:spMk id="3" creationId="{13BFB3C3-AC7A-847E-476A-47098A7D6559}"/>
          </ac:spMkLst>
        </pc:spChg>
        <pc:spChg chg="add mod">
          <ac:chgData name="Barbara Dzieciatko-Szendrei" userId="f28fd9bb-bd53-4049-a191-4792edb5ac97" providerId="ADAL" clId="{F993FAE2-C827-4E91-9117-58F6D8638AE3}" dt="2025-11-13T21:34:30.573" v="3597" actId="1076"/>
          <ac:spMkLst>
            <pc:docMk/>
            <pc:sldMk cId="4270379413" sldId="271"/>
            <ac:spMk id="4" creationId="{71DD85F4-4AC9-87AA-BBAD-01524B7B09A0}"/>
          </ac:spMkLst>
        </pc:spChg>
        <pc:spChg chg="del">
          <ac:chgData name="Barbara Dzieciatko-Szendrei" userId="f28fd9bb-bd53-4049-a191-4792edb5ac97" providerId="ADAL" clId="{F993FAE2-C827-4E91-9117-58F6D8638AE3}" dt="2025-11-13T20:45:43.090" v="2090" actId="21"/>
          <ac:spMkLst>
            <pc:docMk/>
            <pc:sldMk cId="4270379413" sldId="271"/>
            <ac:spMk id="5" creationId="{71DD85F4-4AC9-87AA-BBAD-01524B7B09A0}"/>
          </ac:spMkLst>
        </pc:spChg>
        <pc:spChg chg="add del">
          <ac:chgData name="Barbara Dzieciatko-Szendrei" userId="f28fd9bb-bd53-4049-a191-4792edb5ac97" providerId="ADAL" clId="{F993FAE2-C827-4E91-9117-58F6D8638AE3}" dt="2025-11-13T20:45:54.308" v="2092" actId="26606"/>
          <ac:spMkLst>
            <pc:docMk/>
            <pc:sldMk cId="4270379413" sldId="271"/>
            <ac:spMk id="9" creationId="{C0763A76-9F1C-4FC5-82B7-DD475DA461B2}"/>
          </ac:spMkLst>
        </pc:spChg>
        <pc:spChg chg="add del">
          <ac:chgData name="Barbara Dzieciatko-Szendrei" userId="f28fd9bb-bd53-4049-a191-4792edb5ac97" providerId="ADAL" clId="{F993FAE2-C827-4E91-9117-58F6D8638AE3}" dt="2025-11-13T20:45:54.308" v="2092" actId="26606"/>
          <ac:spMkLst>
            <pc:docMk/>
            <pc:sldMk cId="4270379413" sldId="271"/>
            <ac:spMk id="11" creationId="{E81BF4F6-F2CF-4984-9D14-D6966D92F99F}"/>
          </ac:spMkLst>
        </pc:spChg>
        <pc:spChg chg="add">
          <ac:chgData name="Barbara Dzieciatko-Szendrei" userId="f28fd9bb-bd53-4049-a191-4792edb5ac97" providerId="ADAL" clId="{F993FAE2-C827-4E91-9117-58F6D8638AE3}" dt="2025-11-13T20:45:54.324" v="2093" actId="26606"/>
          <ac:spMkLst>
            <pc:docMk/>
            <pc:sldMk cId="4270379413" sldId="271"/>
            <ac:spMk id="13" creationId="{9F7D5CDA-D291-4307-BF55-1381FED29634}"/>
          </ac:spMkLst>
        </pc:spChg>
        <pc:graphicFrameChg chg="add del mod modGraphic">
          <ac:chgData name="Barbara Dzieciatko-Szendrei" userId="f28fd9bb-bd53-4049-a191-4792edb5ac97" providerId="ADAL" clId="{F993FAE2-C827-4E91-9117-58F6D8638AE3}" dt="2025-11-13T21:42:25.511" v="3613" actId="21"/>
          <ac:graphicFrameMkLst>
            <pc:docMk/>
            <pc:sldMk cId="4270379413" sldId="271"/>
            <ac:graphicFrameMk id="8" creationId="{28E3366B-C78C-F2F8-CDA0-694B3CF8E0DB}"/>
          </ac:graphicFrameMkLst>
        </pc:graphicFrameChg>
        <pc:graphicFrameChg chg="add mod modGraphic">
          <ac:chgData name="Barbara Dzieciatko-Szendrei" userId="f28fd9bb-bd53-4049-a191-4792edb5ac97" providerId="ADAL" clId="{F993FAE2-C827-4E91-9117-58F6D8638AE3}" dt="2025-11-13T21:51:04.121" v="3772" actId="1076"/>
          <ac:graphicFrameMkLst>
            <pc:docMk/>
            <pc:sldMk cId="4270379413" sldId="271"/>
            <ac:graphicFrameMk id="10" creationId="{68E7A3A4-20E1-EEEA-44C1-5E6E96CE7BAD}"/>
          </ac:graphicFrameMkLst>
        </pc:graphicFrameChg>
        <pc:picChg chg="add del">
          <ac:chgData name="Barbara Dzieciatko-Szendrei" userId="f28fd9bb-bd53-4049-a191-4792edb5ac97" providerId="ADAL" clId="{F993FAE2-C827-4E91-9117-58F6D8638AE3}" dt="2025-11-13T20:45:54.308" v="2092" actId="26606"/>
          <ac:picMkLst>
            <pc:docMk/>
            <pc:sldMk cId="4270379413" sldId="271"/>
            <ac:picMk id="6" creationId="{CFC83D4E-E9B7-43DF-28F2-4A252726037A}"/>
          </ac:picMkLst>
        </pc:picChg>
        <pc:picChg chg="add mod">
          <ac:chgData name="Barbara Dzieciatko-Szendrei" userId="f28fd9bb-bd53-4049-a191-4792edb5ac97" providerId="ADAL" clId="{F993FAE2-C827-4E91-9117-58F6D8638AE3}" dt="2025-11-13T21:34:22.802" v="3594" actId="14100"/>
          <ac:picMkLst>
            <pc:docMk/>
            <pc:sldMk cId="4270379413" sldId="271"/>
            <ac:picMk id="7" creationId="{99EBE4A1-54DC-BE37-845E-A36A5730CBA1}"/>
          </ac:picMkLst>
        </pc:picChg>
        <pc:picChg chg="add del">
          <ac:chgData name="Barbara Dzieciatko-Szendrei" userId="f28fd9bb-bd53-4049-a191-4792edb5ac97" providerId="ADAL" clId="{F993FAE2-C827-4E91-9117-58F6D8638AE3}" dt="2025-11-13T20:45:56.871" v="2094" actId="478"/>
          <ac:picMkLst>
            <pc:docMk/>
            <pc:sldMk cId="4270379413" sldId="271"/>
            <ac:picMk id="14" creationId="{1317E005-EBE5-E90B-AF54-0C5E862B4D2B}"/>
          </ac:picMkLst>
        </pc:picChg>
      </pc:sldChg>
      <pc:sldChg chg="delSp del mod">
        <pc:chgData name="Barbara Dzieciatko-Szendrei" userId="f28fd9bb-bd53-4049-a191-4792edb5ac97" providerId="ADAL" clId="{F993FAE2-C827-4E91-9117-58F6D8638AE3}" dt="2025-11-13T20:24:04.038" v="1990" actId="47"/>
        <pc:sldMkLst>
          <pc:docMk/>
          <pc:sldMk cId="107460508" sldId="273"/>
        </pc:sldMkLst>
        <pc:spChg chg="del">
          <ac:chgData name="Barbara Dzieciatko-Szendrei" userId="f28fd9bb-bd53-4049-a191-4792edb5ac97" providerId="ADAL" clId="{F993FAE2-C827-4E91-9117-58F6D8638AE3}" dt="2025-11-13T20:23:52.110" v="1986" actId="21"/>
          <ac:spMkLst>
            <pc:docMk/>
            <pc:sldMk cId="107460508" sldId="273"/>
            <ac:spMk id="4" creationId="{2639DE0B-6D30-0B4C-3269-8C95C879BEA1}"/>
          </ac:spMkLst>
        </pc:spChg>
      </pc:sldChg>
      <pc:sldChg chg="modSp del mod">
        <pc:chgData name="Barbara Dzieciatko-Szendrei" userId="f28fd9bb-bd53-4049-a191-4792edb5ac97" providerId="ADAL" clId="{F993FAE2-C827-4E91-9117-58F6D8638AE3}" dt="2025-11-13T22:34:20.088" v="4096" actId="47"/>
        <pc:sldMkLst>
          <pc:docMk/>
          <pc:sldMk cId="2709740942" sldId="277"/>
        </pc:sldMkLst>
        <pc:spChg chg="mod">
          <ac:chgData name="Barbara Dzieciatko-Szendrei" userId="f28fd9bb-bd53-4049-a191-4792edb5ac97" providerId="ADAL" clId="{F993FAE2-C827-4E91-9117-58F6D8638AE3}" dt="2025-11-13T22:33:59.022" v="4089" actId="21"/>
          <ac:spMkLst>
            <pc:docMk/>
            <pc:sldMk cId="2709740942" sldId="277"/>
            <ac:spMk id="3" creationId="{361CBF93-7815-A243-8E29-78D495DA459F}"/>
          </ac:spMkLst>
        </pc:spChg>
      </pc:sldChg>
      <pc:sldChg chg="del ord">
        <pc:chgData name="Barbara Dzieciatko-Szendrei" userId="f28fd9bb-bd53-4049-a191-4792edb5ac97" providerId="ADAL" clId="{F993FAE2-C827-4E91-9117-58F6D8638AE3}" dt="2025-11-14T07:52:44.889" v="5190" actId="47"/>
        <pc:sldMkLst>
          <pc:docMk/>
          <pc:sldMk cId="1996021981" sldId="278"/>
        </pc:sldMkLst>
      </pc:sldChg>
      <pc:sldChg chg="modSp mod modNotesTx">
        <pc:chgData name="Barbara Dzieciatko-Szendrei" userId="f28fd9bb-bd53-4049-a191-4792edb5ac97" providerId="ADAL" clId="{F993FAE2-C827-4E91-9117-58F6D8638AE3}" dt="2025-11-14T07:51:27.180" v="5182" actId="20577"/>
        <pc:sldMkLst>
          <pc:docMk/>
          <pc:sldMk cId="3584772888" sldId="279"/>
        </pc:sldMkLst>
        <pc:spChg chg="mod">
          <ac:chgData name="Barbara Dzieciatko-Szendrei" userId="f28fd9bb-bd53-4049-a191-4792edb5ac97" providerId="ADAL" clId="{F993FAE2-C827-4E91-9117-58F6D8638AE3}" dt="2025-11-13T18:38:52.016" v="134" actId="20577"/>
          <ac:spMkLst>
            <pc:docMk/>
            <pc:sldMk cId="3584772888" sldId="279"/>
            <ac:spMk id="3" creationId="{E088DCAF-C965-C55A-886E-B1FF810E92C7}"/>
          </ac:spMkLst>
        </pc:spChg>
      </pc:sldChg>
      <pc:sldChg chg="ord modNotesTx">
        <pc:chgData name="Barbara Dzieciatko-Szendrei" userId="f28fd9bb-bd53-4049-a191-4792edb5ac97" providerId="ADAL" clId="{F993FAE2-C827-4E91-9117-58F6D8638AE3}" dt="2025-11-14T07:51:40.638" v="5185" actId="20577"/>
        <pc:sldMkLst>
          <pc:docMk/>
          <pc:sldMk cId="2706384752" sldId="281"/>
        </pc:sldMkLst>
      </pc:sldChg>
      <pc:sldChg chg="modSp mod ord">
        <pc:chgData name="Barbara Dzieciatko-Szendrei" userId="f28fd9bb-bd53-4049-a191-4792edb5ac97" providerId="ADAL" clId="{F993FAE2-C827-4E91-9117-58F6D8638AE3}" dt="2025-11-13T19:31:20.603" v="1711" actId="1076"/>
        <pc:sldMkLst>
          <pc:docMk/>
          <pc:sldMk cId="3947913687" sldId="282"/>
        </pc:sldMkLst>
        <pc:spChg chg="mod">
          <ac:chgData name="Barbara Dzieciatko-Szendrei" userId="f28fd9bb-bd53-4049-a191-4792edb5ac97" providerId="ADAL" clId="{F993FAE2-C827-4E91-9117-58F6D8638AE3}" dt="2025-11-13T19:31:20.603" v="1711" actId="1076"/>
          <ac:spMkLst>
            <pc:docMk/>
            <pc:sldMk cId="3947913687" sldId="282"/>
            <ac:spMk id="3" creationId="{5252D518-A47C-105E-55DF-5EC371C98D54}"/>
          </ac:spMkLst>
        </pc:spChg>
        <pc:graphicFrameChg chg="mod modGraphic">
          <ac:chgData name="Barbara Dzieciatko-Szendrei" userId="f28fd9bb-bd53-4049-a191-4792edb5ac97" providerId="ADAL" clId="{F993FAE2-C827-4E91-9117-58F6D8638AE3}" dt="2025-11-13T19:30:47.341" v="1710" actId="2165"/>
          <ac:graphicFrameMkLst>
            <pc:docMk/>
            <pc:sldMk cId="3947913687" sldId="282"/>
            <ac:graphicFrameMk id="6" creationId="{9981D138-8D1F-2434-9C4F-6D4050D91E5E}"/>
          </ac:graphicFrameMkLst>
        </pc:graphicFrameChg>
      </pc:sldChg>
      <pc:sldChg chg="modSp mod ord">
        <pc:chgData name="Barbara Dzieciatko-Szendrei" userId="f28fd9bb-bd53-4049-a191-4792edb5ac97" providerId="ADAL" clId="{F993FAE2-C827-4E91-9117-58F6D8638AE3}" dt="2025-11-13T19:32:57.961" v="1714" actId="20577"/>
        <pc:sldMkLst>
          <pc:docMk/>
          <pc:sldMk cId="2687280397" sldId="283"/>
        </pc:sldMkLst>
        <pc:spChg chg="mod">
          <ac:chgData name="Barbara Dzieciatko-Szendrei" userId="f28fd9bb-bd53-4049-a191-4792edb5ac97" providerId="ADAL" clId="{F993FAE2-C827-4E91-9117-58F6D8638AE3}" dt="2025-11-13T19:32:57.961" v="1714" actId="20577"/>
          <ac:spMkLst>
            <pc:docMk/>
            <pc:sldMk cId="2687280397" sldId="283"/>
            <ac:spMk id="2" creationId="{78E664CD-29DE-067C-A66A-80EB77D350F0}"/>
          </ac:spMkLst>
        </pc:spChg>
      </pc:sldChg>
      <pc:sldChg chg="modSp mod ord">
        <pc:chgData name="Barbara Dzieciatko-Szendrei" userId="f28fd9bb-bd53-4049-a191-4792edb5ac97" providerId="ADAL" clId="{F993FAE2-C827-4E91-9117-58F6D8638AE3}" dt="2025-11-13T18:34:40.035" v="50" actId="1076"/>
        <pc:sldMkLst>
          <pc:docMk/>
          <pc:sldMk cId="3790921536" sldId="285"/>
        </pc:sldMkLst>
        <pc:spChg chg="mod">
          <ac:chgData name="Barbara Dzieciatko-Szendrei" userId="f28fd9bb-bd53-4049-a191-4792edb5ac97" providerId="ADAL" clId="{F993FAE2-C827-4E91-9117-58F6D8638AE3}" dt="2025-11-13T18:34:40.035" v="50" actId="1076"/>
          <ac:spMkLst>
            <pc:docMk/>
            <pc:sldMk cId="3790921536" sldId="285"/>
            <ac:spMk id="2" creationId="{0A07A737-C44C-E59B-3149-EBCF33C354A9}"/>
          </ac:spMkLst>
        </pc:spChg>
      </pc:sldChg>
      <pc:sldChg chg="modNotesTx">
        <pc:chgData name="Barbara Dzieciatko-Szendrei" userId="f28fd9bb-bd53-4049-a191-4792edb5ac97" providerId="ADAL" clId="{F993FAE2-C827-4E91-9117-58F6D8638AE3}" dt="2025-11-14T07:51:44.673" v="5186" actId="20577"/>
        <pc:sldMkLst>
          <pc:docMk/>
          <pc:sldMk cId="2172487734" sldId="286"/>
        </pc:sldMkLst>
      </pc:sldChg>
      <pc:sldChg chg="addSp delSp modSp mod setBg">
        <pc:chgData name="Barbara Dzieciatko-Szendrei" userId="f28fd9bb-bd53-4049-a191-4792edb5ac97" providerId="ADAL" clId="{F993FAE2-C827-4E91-9117-58F6D8638AE3}" dt="2025-11-13T20:01:27.367" v="1795" actId="115"/>
        <pc:sldMkLst>
          <pc:docMk/>
          <pc:sldMk cId="1032843741" sldId="287"/>
        </pc:sldMkLst>
        <pc:spChg chg="mod">
          <ac:chgData name="Barbara Dzieciatko-Szendrei" userId="f28fd9bb-bd53-4049-a191-4792edb5ac97" providerId="ADAL" clId="{F993FAE2-C827-4E91-9117-58F6D8638AE3}" dt="2025-11-13T20:01:03.483" v="1788" actId="1076"/>
          <ac:spMkLst>
            <pc:docMk/>
            <pc:sldMk cId="1032843741" sldId="287"/>
            <ac:spMk id="2" creationId="{D4858527-C24C-7080-9724-DFC947A21DF4}"/>
          </ac:spMkLst>
        </pc:spChg>
        <pc:spChg chg="mod">
          <ac:chgData name="Barbara Dzieciatko-Szendrei" userId="f28fd9bb-bd53-4049-a191-4792edb5ac97" providerId="ADAL" clId="{F993FAE2-C827-4E91-9117-58F6D8638AE3}" dt="2025-11-13T20:01:27.367" v="1795" actId="115"/>
          <ac:spMkLst>
            <pc:docMk/>
            <pc:sldMk cId="1032843741" sldId="287"/>
            <ac:spMk id="3" creationId="{ED9181D4-70F4-98CF-FDB4-CFF8B63414F0}"/>
          </ac:spMkLst>
        </pc:spChg>
        <pc:picChg chg="add del mod">
          <ac:chgData name="Barbara Dzieciatko-Szendrei" userId="f28fd9bb-bd53-4049-a191-4792edb5ac97" providerId="ADAL" clId="{F993FAE2-C827-4E91-9117-58F6D8638AE3}" dt="2025-11-13T20:00:56.900" v="1785" actId="478"/>
          <ac:picMkLst>
            <pc:docMk/>
            <pc:sldMk cId="1032843741" sldId="287"/>
            <ac:picMk id="7" creationId="{C3E4C7A5-05B1-017F-D58D-C5BC8643C044}"/>
          </ac:picMkLst>
        </pc:picChg>
        <pc:cxnChg chg="add">
          <ac:chgData name="Barbara Dzieciatko-Szendrei" userId="f28fd9bb-bd53-4049-a191-4792edb5ac97" providerId="ADAL" clId="{F993FAE2-C827-4E91-9117-58F6D8638AE3}" dt="2025-11-13T20:00:46.836" v="1782" actId="26606"/>
          <ac:cxnSpMkLst>
            <pc:docMk/>
            <pc:sldMk cId="1032843741" sldId="287"/>
            <ac:cxnSpMk id="10" creationId="{FC23E3B9-5ABF-58B3-E2B0-E9A5DAA90037}"/>
          </ac:cxnSpMkLst>
        </pc:cxnChg>
      </pc:sldChg>
      <pc:sldChg chg="modSp mod">
        <pc:chgData name="Barbara Dzieciatko-Szendrei" userId="f28fd9bb-bd53-4049-a191-4792edb5ac97" providerId="ADAL" clId="{F993FAE2-C827-4E91-9117-58F6D8638AE3}" dt="2025-11-14T07:03:49.058" v="4741" actId="20577"/>
        <pc:sldMkLst>
          <pc:docMk/>
          <pc:sldMk cId="4169691922" sldId="288"/>
        </pc:sldMkLst>
        <pc:spChg chg="mod">
          <ac:chgData name="Barbara Dzieciatko-Szendrei" userId="f28fd9bb-bd53-4049-a191-4792edb5ac97" providerId="ADAL" clId="{F993FAE2-C827-4E91-9117-58F6D8638AE3}" dt="2025-11-14T07:03:49.058" v="4741" actId="20577"/>
          <ac:spMkLst>
            <pc:docMk/>
            <pc:sldMk cId="4169691922" sldId="288"/>
            <ac:spMk id="2" creationId="{EFA27C5A-807C-7350-0F2D-D6EE3C3349AA}"/>
          </ac:spMkLst>
        </pc:spChg>
        <pc:spChg chg="mod">
          <ac:chgData name="Barbara Dzieciatko-Szendrei" userId="f28fd9bb-bd53-4049-a191-4792edb5ac97" providerId="ADAL" clId="{F993FAE2-C827-4E91-9117-58F6D8638AE3}" dt="2025-11-13T18:35:07.424" v="61" actId="20577"/>
          <ac:spMkLst>
            <pc:docMk/>
            <pc:sldMk cId="4169691922" sldId="288"/>
            <ac:spMk id="3" creationId="{FDC92F67-48D7-7679-C8F9-679902C393A4}"/>
          </ac:spMkLst>
        </pc:spChg>
      </pc:sldChg>
      <pc:sldChg chg="modNotesTx">
        <pc:chgData name="Barbara Dzieciatko-Szendrei" userId="f28fd9bb-bd53-4049-a191-4792edb5ac97" providerId="ADAL" clId="{F993FAE2-C827-4E91-9117-58F6D8638AE3}" dt="2025-11-14T07:51:30.638" v="5183" actId="20577"/>
        <pc:sldMkLst>
          <pc:docMk/>
          <pc:sldMk cId="1537347883" sldId="289"/>
        </pc:sldMkLst>
      </pc:sldChg>
      <pc:sldChg chg="modSp mod modNotesTx">
        <pc:chgData name="Barbara Dzieciatko-Szendrei" userId="f28fd9bb-bd53-4049-a191-4792edb5ac97" providerId="ADAL" clId="{F993FAE2-C827-4E91-9117-58F6D8638AE3}" dt="2025-11-14T07:51:49.032" v="5187" actId="20577"/>
        <pc:sldMkLst>
          <pc:docMk/>
          <pc:sldMk cId="1934167064" sldId="290"/>
        </pc:sldMkLst>
        <pc:spChg chg="mod">
          <ac:chgData name="Barbara Dzieciatko-Szendrei" userId="f28fd9bb-bd53-4049-a191-4792edb5ac97" providerId="ADAL" clId="{F993FAE2-C827-4E91-9117-58F6D8638AE3}" dt="2025-11-13T19:32:08.711" v="1712" actId="113"/>
          <ac:spMkLst>
            <pc:docMk/>
            <pc:sldMk cId="1934167064" sldId="290"/>
            <ac:spMk id="3" creationId="{A74C3779-D256-764A-0D02-0DAFE5AECE0D}"/>
          </ac:spMkLst>
        </pc:spChg>
      </pc:sldChg>
      <pc:sldChg chg="delSp modSp mod">
        <pc:chgData name="Barbara Dzieciatko-Szendrei" userId="f28fd9bb-bd53-4049-a191-4792edb5ac97" providerId="ADAL" clId="{F993FAE2-C827-4E91-9117-58F6D8638AE3}" dt="2025-11-14T07:18:23.271" v="5047" actId="27636"/>
        <pc:sldMkLst>
          <pc:docMk/>
          <pc:sldMk cId="3144077659" sldId="294"/>
        </pc:sldMkLst>
        <pc:spChg chg="mod">
          <ac:chgData name="Barbara Dzieciatko-Szendrei" userId="f28fd9bb-bd53-4049-a191-4792edb5ac97" providerId="ADAL" clId="{F993FAE2-C827-4E91-9117-58F6D8638AE3}" dt="2025-11-14T07:18:23.271" v="5047" actId="27636"/>
          <ac:spMkLst>
            <pc:docMk/>
            <pc:sldMk cId="3144077659" sldId="294"/>
            <ac:spMk id="3" creationId="{313BC89A-7AB9-6943-3929-5C7747DAFFEE}"/>
          </ac:spMkLst>
        </pc:spChg>
        <pc:picChg chg="del mod">
          <ac:chgData name="Barbara Dzieciatko-Szendrei" userId="f28fd9bb-bd53-4049-a191-4792edb5ac97" providerId="ADAL" clId="{F993FAE2-C827-4E91-9117-58F6D8638AE3}" dt="2025-11-13T22:16:36.621" v="3873" actId="478"/>
          <ac:picMkLst>
            <pc:docMk/>
            <pc:sldMk cId="3144077659" sldId="294"/>
            <ac:picMk id="4" creationId="{DD174B6C-9F79-17E3-EFA8-168DD3A52BFE}"/>
          </ac:picMkLst>
        </pc:picChg>
      </pc:sldChg>
      <pc:sldChg chg="addSp delSp modSp new mod delAnim modAnim">
        <pc:chgData name="Barbara Dzieciatko-Szendrei" userId="f28fd9bb-bd53-4049-a191-4792edb5ac97" providerId="ADAL" clId="{F993FAE2-C827-4E91-9117-58F6D8638AE3}" dt="2025-11-14T07:23:08.822" v="5064"/>
        <pc:sldMkLst>
          <pc:docMk/>
          <pc:sldMk cId="1316874772" sldId="295"/>
        </pc:sldMkLst>
        <pc:spChg chg="del mod">
          <ac:chgData name="Barbara Dzieciatko-Szendrei" userId="f28fd9bb-bd53-4049-a191-4792edb5ac97" providerId="ADAL" clId="{F993FAE2-C827-4E91-9117-58F6D8638AE3}" dt="2025-11-13T18:53:06.760" v="274" actId="478"/>
          <ac:spMkLst>
            <pc:docMk/>
            <pc:sldMk cId="1316874772" sldId="295"/>
            <ac:spMk id="2" creationId="{6B2461A1-250F-5AFB-38B1-9F40607A1967}"/>
          </ac:spMkLst>
        </pc:spChg>
        <pc:spChg chg="add">
          <ac:chgData name="Barbara Dzieciatko-Szendrei" userId="f28fd9bb-bd53-4049-a191-4792edb5ac97" providerId="ADAL" clId="{F993FAE2-C827-4E91-9117-58F6D8638AE3}" dt="2025-11-14T07:19:35.068" v="5053" actId="11529"/>
          <ac:spMkLst>
            <pc:docMk/>
            <pc:sldMk cId="1316874772" sldId="295"/>
            <ac:spMk id="2" creationId="{FE10D37B-01A3-2F20-43C3-5620DC2A69B1}"/>
          </ac:spMkLst>
        </pc:spChg>
        <pc:spChg chg="add mod">
          <ac:chgData name="Barbara Dzieciatko-Szendrei" userId="f28fd9bb-bd53-4049-a191-4792edb5ac97" providerId="ADAL" clId="{F993FAE2-C827-4E91-9117-58F6D8638AE3}" dt="2025-11-14T07:21:44.762" v="5056" actId="14100"/>
          <ac:spMkLst>
            <pc:docMk/>
            <pc:sldMk cId="1316874772" sldId="295"/>
            <ac:spMk id="3" creationId="{48B3530F-E35C-790C-863A-83D1A8D16D22}"/>
          </ac:spMkLst>
        </pc:spChg>
        <pc:spChg chg="del">
          <ac:chgData name="Barbara Dzieciatko-Szendrei" userId="f28fd9bb-bd53-4049-a191-4792edb5ac97" providerId="ADAL" clId="{F993FAE2-C827-4E91-9117-58F6D8638AE3}" dt="2025-11-13T18:46:14.723" v="206"/>
          <ac:spMkLst>
            <pc:docMk/>
            <pc:sldMk cId="1316874772" sldId="295"/>
            <ac:spMk id="3" creationId="{AD7B9E6A-D44F-1061-6BD0-D2897B37C158}"/>
          </ac:spMkLst>
        </pc:spChg>
        <pc:spChg chg="add del mod">
          <ac:chgData name="Barbara Dzieciatko-Szendrei" userId="f28fd9bb-bd53-4049-a191-4792edb5ac97" providerId="ADAL" clId="{F993FAE2-C827-4E91-9117-58F6D8638AE3}" dt="2025-11-13T18:53:08.608" v="275" actId="478"/>
          <ac:spMkLst>
            <pc:docMk/>
            <pc:sldMk cId="1316874772" sldId="295"/>
            <ac:spMk id="6" creationId="{DE5C0D76-FB9C-37FE-97D8-7A522091ECAE}"/>
          </ac:spMkLst>
        </pc:spChg>
        <pc:spChg chg="add mod">
          <ac:chgData name="Barbara Dzieciatko-Szendrei" userId="f28fd9bb-bd53-4049-a191-4792edb5ac97" providerId="ADAL" clId="{F993FAE2-C827-4E91-9117-58F6D8638AE3}" dt="2025-11-13T20:23:54.591" v="1987"/>
          <ac:spMkLst>
            <pc:docMk/>
            <pc:sldMk cId="1316874772" sldId="295"/>
            <ac:spMk id="7" creationId="{2639DE0B-6D30-0B4C-3269-8C95C879BEA1}"/>
          </ac:spMkLst>
        </pc:spChg>
        <pc:spChg chg="add del mod ord">
          <ac:chgData name="Barbara Dzieciatko-Szendrei" userId="f28fd9bb-bd53-4049-a191-4792edb5ac97" providerId="ADAL" clId="{F993FAE2-C827-4E91-9117-58F6D8638AE3}" dt="2025-11-13T20:33:42.300" v="2057" actId="478"/>
          <ac:spMkLst>
            <pc:docMk/>
            <pc:sldMk cId="1316874772" sldId="295"/>
            <ac:spMk id="8" creationId="{D0DBB21F-2ADA-1EF0-3F51-FD04FF144EBB}"/>
          </ac:spMkLst>
        </pc:spChg>
        <pc:spChg chg="add mod ord">
          <ac:chgData name="Barbara Dzieciatko-Szendrei" userId="f28fd9bb-bd53-4049-a191-4792edb5ac97" providerId="ADAL" clId="{F993FAE2-C827-4E91-9117-58F6D8638AE3}" dt="2025-11-13T20:30:04.096" v="2032" actId="1076"/>
          <ac:spMkLst>
            <pc:docMk/>
            <pc:sldMk cId="1316874772" sldId="295"/>
            <ac:spMk id="9" creationId="{D315DB22-B661-6A06-E32F-2BA5A7C9973F}"/>
          </ac:spMkLst>
        </pc:spChg>
        <pc:spChg chg="add del mod ord">
          <ac:chgData name="Barbara Dzieciatko-Szendrei" userId="f28fd9bb-bd53-4049-a191-4792edb5ac97" providerId="ADAL" clId="{F993FAE2-C827-4E91-9117-58F6D8638AE3}" dt="2025-11-13T20:33:45.496" v="2058" actId="478"/>
          <ac:spMkLst>
            <pc:docMk/>
            <pc:sldMk cId="1316874772" sldId="295"/>
            <ac:spMk id="10" creationId="{5003A0E2-2B0E-663D-7650-404AD265C028}"/>
          </ac:spMkLst>
        </pc:spChg>
        <pc:spChg chg="add del mod ord">
          <ac:chgData name="Barbara Dzieciatko-Szendrei" userId="f28fd9bb-bd53-4049-a191-4792edb5ac97" providerId="ADAL" clId="{F993FAE2-C827-4E91-9117-58F6D8638AE3}" dt="2025-11-13T20:33:47.885" v="2059" actId="478"/>
          <ac:spMkLst>
            <pc:docMk/>
            <pc:sldMk cId="1316874772" sldId="295"/>
            <ac:spMk id="11" creationId="{39567964-C719-3C28-B3EA-50C9F6B94109}"/>
          </ac:spMkLst>
        </pc:spChg>
        <pc:graphicFrameChg chg="add mod modGraphic">
          <ac:chgData name="Barbara Dzieciatko-Szendrei" userId="f28fd9bb-bd53-4049-a191-4792edb5ac97" providerId="ADAL" clId="{F993FAE2-C827-4E91-9117-58F6D8638AE3}" dt="2025-11-13T20:41:09.878" v="2081" actId="2162"/>
          <ac:graphicFrameMkLst>
            <pc:docMk/>
            <pc:sldMk cId="1316874772" sldId="295"/>
            <ac:graphicFrameMk id="4" creationId="{91F6FC4A-37E1-01E2-070A-19B94F3FE373}"/>
          </ac:graphicFrameMkLst>
        </pc:graphicFrameChg>
      </pc:sldChg>
      <pc:sldChg chg="addSp modSp new mod">
        <pc:chgData name="Barbara Dzieciatko-Szendrei" userId="f28fd9bb-bd53-4049-a191-4792edb5ac97" providerId="ADAL" clId="{F993FAE2-C827-4E91-9117-58F6D8638AE3}" dt="2025-11-14T07:23:40.144" v="5105" actId="20577"/>
        <pc:sldMkLst>
          <pc:docMk/>
          <pc:sldMk cId="1782328545" sldId="296"/>
        </pc:sldMkLst>
        <pc:spChg chg="mod">
          <ac:chgData name="Barbara Dzieciatko-Szendrei" userId="f28fd9bb-bd53-4049-a191-4792edb5ac97" providerId="ADAL" clId="{F993FAE2-C827-4E91-9117-58F6D8638AE3}" dt="2025-11-13T20:21:24.558" v="1894" actId="20577"/>
          <ac:spMkLst>
            <pc:docMk/>
            <pc:sldMk cId="1782328545" sldId="296"/>
            <ac:spMk id="2" creationId="{43BE8B06-5F1D-3E20-AD34-2148B3B74EEC}"/>
          </ac:spMkLst>
        </pc:spChg>
        <pc:spChg chg="mod">
          <ac:chgData name="Barbara Dzieciatko-Szendrei" userId="f28fd9bb-bd53-4049-a191-4792edb5ac97" providerId="ADAL" clId="{F993FAE2-C827-4E91-9117-58F6D8638AE3}" dt="2025-11-14T07:23:40.144" v="5105" actId="20577"/>
          <ac:spMkLst>
            <pc:docMk/>
            <pc:sldMk cId="1782328545" sldId="296"/>
            <ac:spMk id="3" creationId="{94CDD144-5DB0-DF8C-E33E-EBE428C5A9CE}"/>
          </ac:spMkLst>
        </pc:spChg>
        <pc:spChg chg="add">
          <ac:chgData name="Barbara Dzieciatko-Szendrei" userId="f28fd9bb-bd53-4049-a191-4792edb5ac97" providerId="ADAL" clId="{F993FAE2-C827-4E91-9117-58F6D8638AE3}" dt="2025-11-13T20:22:02.980" v="1896"/>
          <ac:spMkLst>
            <pc:docMk/>
            <pc:sldMk cId="1782328545" sldId="296"/>
            <ac:spMk id="4" creationId="{7F099E68-8B09-E53C-37A8-7C25FFD1EA28}"/>
          </ac:spMkLst>
        </pc:spChg>
        <pc:spChg chg="add">
          <ac:chgData name="Barbara Dzieciatko-Szendrei" userId="f28fd9bb-bd53-4049-a191-4792edb5ac97" providerId="ADAL" clId="{F993FAE2-C827-4E91-9117-58F6D8638AE3}" dt="2025-11-13T20:22:05.811" v="1898"/>
          <ac:spMkLst>
            <pc:docMk/>
            <pc:sldMk cId="1782328545" sldId="296"/>
            <ac:spMk id="5" creationId="{7EF571F9-C48D-2FBC-FAFC-927B7AE2DAE4}"/>
          </ac:spMkLst>
        </pc:spChg>
        <pc:spChg chg="add mod">
          <ac:chgData name="Barbara Dzieciatko-Szendrei" userId="f28fd9bb-bd53-4049-a191-4792edb5ac97" providerId="ADAL" clId="{F993FAE2-C827-4E91-9117-58F6D8638AE3}" dt="2025-11-14T07:18:53.577" v="5052" actId="1076"/>
          <ac:spMkLst>
            <pc:docMk/>
            <pc:sldMk cId="1782328545" sldId="296"/>
            <ac:spMk id="6" creationId="{EB5B30BD-A5F5-B29E-074D-32066D9295E6}"/>
          </ac:spMkLst>
        </pc:spChg>
      </pc:sldChg>
      <pc:sldChg chg="modSp new mod modNotesTx">
        <pc:chgData name="Barbara Dzieciatko-Szendrei" userId="f28fd9bb-bd53-4049-a191-4792edb5ac97" providerId="ADAL" clId="{F993FAE2-C827-4E91-9117-58F6D8638AE3}" dt="2025-11-14T07:51:20.910" v="5181" actId="20577"/>
        <pc:sldMkLst>
          <pc:docMk/>
          <pc:sldMk cId="407771461" sldId="297"/>
        </pc:sldMkLst>
        <pc:spChg chg="mod">
          <ac:chgData name="Barbara Dzieciatko-Szendrei" userId="f28fd9bb-bd53-4049-a191-4792edb5ac97" providerId="ADAL" clId="{F993FAE2-C827-4E91-9117-58F6D8638AE3}" dt="2025-11-13T19:16:23.736" v="764" actId="20577"/>
          <ac:spMkLst>
            <pc:docMk/>
            <pc:sldMk cId="407771461" sldId="297"/>
            <ac:spMk id="2" creationId="{8A00A128-E4C5-95F3-3F92-3D63C9B4206B}"/>
          </ac:spMkLst>
        </pc:spChg>
        <pc:spChg chg="mod">
          <ac:chgData name="Barbara Dzieciatko-Szendrei" userId="f28fd9bb-bd53-4049-a191-4792edb5ac97" providerId="ADAL" clId="{F993FAE2-C827-4E91-9117-58F6D8638AE3}" dt="2025-11-13T19:23:52.009" v="1301" actId="20577"/>
          <ac:spMkLst>
            <pc:docMk/>
            <pc:sldMk cId="407771461" sldId="297"/>
            <ac:spMk id="3" creationId="{535F7B30-92FA-BA04-627A-0E09165F57CF}"/>
          </ac:spMkLst>
        </pc:spChg>
      </pc:sldChg>
      <pc:sldChg chg="modSp new del mod">
        <pc:chgData name="Barbara Dzieciatko-Szendrei" userId="f28fd9bb-bd53-4049-a191-4792edb5ac97" providerId="ADAL" clId="{F993FAE2-C827-4E91-9117-58F6D8638AE3}" dt="2025-11-13T19:02:15.868" v="302" actId="680"/>
        <pc:sldMkLst>
          <pc:docMk/>
          <pc:sldMk cId="1928111680" sldId="297"/>
        </pc:sldMkLst>
        <pc:spChg chg="mod">
          <ac:chgData name="Barbara Dzieciatko-Szendrei" userId="f28fd9bb-bd53-4049-a191-4792edb5ac97" providerId="ADAL" clId="{F993FAE2-C827-4E91-9117-58F6D8638AE3}" dt="2025-11-13T19:02:14.103" v="299" actId="20577"/>
          <ac:spMkLst>
            <pc:docMk/>
            <pc:sldMk cId="1928111680" sldId="297"/>
            <ac:spMk id="2" creationId="{999A2708-33D1-2122-4CE7-3E2295CF4040}"/>
          </ac:spMkLst>
        </pc:spChg>
        <pc:spChg chg="mod">
          <ac:chgData name="Barbara Dzieciatko-Szendrei" userId="f28fd9bb-bd53-4049-a191-4792edb5ac97" providerId="ADAL" clId="{F993FAE2-C827-4E91-9117-58F6D8638AE3}" dt="2025-11-13T19:02:15.376" v="301" actId="20577"/>
          <ac:spMkLst>
            <pc:docMk/>
            <pc:sldMk cId="1928111680" sldId="297"/>
            <ac:spMk id="3" creationId="{644BFCF9-2A0A-AB00-168C-FAF1D882122D}"/>
          </ac:spMkLst>
        </pc:spChg>
      </pc:sldChg>
      <pc:sldChg chg="modSp new mod">
        <pc:chgData name="Barbara Dzieciatko-Szendrei" userId="f28fd9bb-bd53-4049-a191-4792edb5ac97" providerId="ADAL" clId="{F993FAE2-C827-4E91-9117-58F6D8638AE3}" dt="2025-11-14T07:07:12.073" v="4758" actId="20577"/>
        <pc:sldMkLst>
          <pc:docMk/>
          <pc:sldMk cId="173639330" sldId="298"/>
        </pc:sldMkLst>
        <pc:spChg chg="mod">
          <ac:chgData name="Barbara Dzieciatko-Szendrei" userId="f28fd9bb-bd53-4049-a191-4792edb5ac97" providerId="ADAL" clId="{F993FAE2-C827-4E91-9117-58F6D8638AE3}" dt="2025-11-13T19:18:38.122" v="909" actId="20577"/>
          <ac:spMkLst>
            <pc:docMk/>
            <pc:sldMk cId="173639330" sldId="298"/>
            <ac:spMk id="2" creationId="{7280E678-44C0-539F-DE96-2669E3174673}"/>
          </ac:spMkLst>
        </pc:spChg>
        <pc:spChg chg="mod">
          <ac:chgData name="Barbara Dzieciatko-Szendrei" userId="f28fd9bb-bd53-4049-a191-4792edb5ac97" providerId="ADAL" clId="{F993FAE2-C827-4E91-9117-58F6D8638AE3}" dt="2025-11-14T07:07:12.073" v="4758" actId="20577"/>
          <ac:spMkLst>
            <pc:docMk/>
            <pc:sldMk cId="173639330" sldId="298"/>
            <ac:spMk id="3" creationId="{8BAC37DF-469B-4032-8C8A-EA9993948DD3}"/>
          </ac:spMkLst>
        </pc:spChg>
      </pc:sldChg>
      <pc:sldChg chg="modSp new del mod">
        <pc:chgData name="Barbara Dzieciatko-Szendrei" userId="f28fd9bb-bd53-4049-a191-4792edb5ac97" providerId="ADAL" clId="{F993FAE2-C827-4E91-9117-58F6D8638AE3}" dt="2025-11-13T19:16:13.498" v="757" actId="47"/>
        <pc:sldMkLst>
          <pc:docMk/>
          <pc:sldMk cId="1254649773" sldId="298"/>
        </pc:sldMkLst>
        <pc:spChg chg="mod">
          <ac:chgData name="Barbara Dzieciatko-Szendrei" userId="f28fd9bb-bd53-4049-a191-4792edb5ac97" providerId="ADAL" clId="{F993FAE2-C827-4E91-9117-58F6D8638AE3}" dt="2025-11-13T19:14:26.007" v="745" actId="5793"/>
          <ac:spMkLst>
            <pc:docMk/>
            <pc:sldMk cId="1254649773" sldId="298"/>
            <ac:spMk id="2" creationId="{FBD784F4-3822-93F5-AA49-C340EB618141}"/>
          </ac:spMkLst>
        </pc:spChg>
        <pc:spChg chg="mod">
          <ac:chgData name="Barbara Dzieciatko-Szendrei" userId="f28fd9bb-bd53-4049-a191-4792edb5ac97" providerId="ADAL" clId="{F993FAE2-C827-4E91-9117-58F6D8638AE3}" dt="2025-11-13T19:15:25.767" v="750" actId="21"/>
          <ac:spMkLst>
            <pc:docMk/>
            <pc:sldMk cId="1254649773" sldId="298"/>
            <ac:spMk id="3" creationId="{C63184BD-4C55-4945-9986-4423413B97D5}"/>
          </ac:spMkLst>
        </pc:spChg>
      </pc:sldChg>
      <pc:sldChg chg="addSp delSp modSp new del mod">
        <pc:chgData name="Barbara Dzieciatko-Szendrei" userId="f28fd9bb-bd53-4049-a191-4792edb5ac97" providerId="ADAL" clId="{F993FAE2-C827-4E91-9117-58F6D8638AE3}" dt="2025-11-14T07:52:20.456" v="5188" actId="47"/>
        <pc:sldMkLst>
          <pc:docMk/>
          <pc:sldMk cId="3374141287" sldId="299"/>
        </pc:sldMkLst>
        <pc:spChg chg="mod">
          <ac:chgData name="Barbara Dzieciatko-Szendrei" userId="f28fd9bb-bd53-4049-a191-4792edb5ac97" providerId="ADAL" clId="{F993FAE2-C827-4E91-9117-58F6D8638AE3}" dt="2025-11-13T20:25:24.839" v="2017" actId="1076"/>
          <ac:spMkLst>
            <pc:docMk/>
            <pc:sldMk cId="3374141287" sldId="299"/>
            <ac:spMk id="2" creationId="{093467E9-2A15-AEF9-A1E4-510C2ABFD7B8}"/>
          </ac:spMkLst>
        </pc:spChg>
        <pc:spChg chg="del">
          <ac:chgData name="Barbara Dzieciatko-Szendrei" userId="f28fd9bb-bd53-4049-a191-4792edb5ac97" providerId="ADAL" clId="{F993FAE2-C827-4E91-9117-58F6D8638AE3}" dt="2025-11-13T20:24:41.938" v="1999"/>
          <ac:spMkLst>
            <pc:docMk/>
            <pc:sldMk cId="3374141287" sldId="299"/>
            <ac:spMk id="3" creationId="{932546D2-B5D3-FBB4-8111-A862C73E17AD}"/>
          </ac:spMkLst>
        </pc:spChg>
        <pc:graphicFrameChg chg="add mod modGraphic">
          <ac:chgData name="Barbara Dzieciatko-Szendrei" userId="f28fd9bb-bd53-4049-a191-4792edb5ac97" providerId="ADAL" clId="{F993FAE2-C827-4E91-9117-58F6D8638AE3}" dt="2025-11-13T20:25:35.344" v="2020" actId="404"/>
          <ac:graphicFrameMkLst>
            <pc:docMk/>
            <pc:sldMk cId="3374141287" sldId="299"/>
            <ac:graphicFrameMk id="4" creationId="{528BBC61-0E33-B9B2-8091-2E5D91F1A03C}"/>
          </ac:graphicFrameMkLst>
        </pc:graphicFrameChg>
      </pc:sldChg>
      <pc:sldChg chg="modSp new del mod">
        <pc:chgData name="Barbara Dzieciatko-Szendrei" userId="f28fd9bb-bd53-4049-a191-4792edb5ac97" providerId="ADAL" clId="{F993FAE2-C827-4E91-9117-58F6D8638AE3}" dt="2025-11-13T19:49:20.354" v="1749" actId="680"/>
        <pc:sldMkLst>
          <pc:docMk/>
          <pc:sldMk cId="3971104311" sldId="299"/>
        </pc:sldMkLst>
        <pc:spChg chg="mod">
          <ac:chgData name="Barbara Dzieciatko-Szendrei" userId="f28fd9bb-bd53-4049-a191-4792edb5ac97" providerId="ADAL" clId="{F993FAE2-C827-4E91-9117-58F6D8638AE3}" dt="2025-11-13T19:49:19.307" v="1748" actId="20577"/>
          <ac:spMkLst>
            <pc:docMk/>
            <pc:sldMk cId="3971104311" sldId="299"/>
            <ac:spMk id="2" creationId="{12AA34CC-2818-FCE6-9A93-2D6F822A27C0}"/>
          </ac:spMkLst>
        </pc:spChg>
        <pc:spChg chg="mod">
          <ac:chgData name="Barbara Dzieciatko-Szendrei" userId="f28fd9bb-bd53-4049-a191-4792edb5ac97" providerId="ADAL" clId="{F993FAE2-C827-4E91-9117-58F6D8638AE3}" dt="2025-11-13T19:49:01.075" v="1746"/>
          <ac:spMkLst>
            <pc:docMk/>
            <pc:sldMk cId="3971104311" sldId="299"/>
            <ac:spMk id="3" creationId="{6FA34983-C992-80B3-DEE1-9254252F4FF9}"/>
          </ac:spMkLst>
        </pc:spChg>
      </pc:sldChg>
      <pc:sldChg chg="modSp new mod">
        <pc:chgData name="Barbara Dzieciatko-Szendrei" userId="f28fd9bb-bd53-4049-a191-4792edb5ac97" providerId="ADAL" clId="{F993FAE2-C827-4E91-9117-58F6D8638AE3}" dt="2025-11-13T21:23:12.432" v="3232" actId="1076"/>
        <pc:sldMkLst>
          <pc:docMk/>
          <pc:sldMk cId="4099519506" sldId="300"/>
        </pc:sldMkLst>
        <pc:spChg chg="mod">
          <ac:chgData name="Barbara Dzieciatko-Szendrei" userId="f28fd9bb-bd53-4049-a191-4792edb5ac97" providerId="ADAL" clId="{F993FAE2-C827-4E91-9117-58F6D8638AE3}" dt="2025-11-13T20:45:15.089" v="2089" actId="1076"/>
          <ac:spMkLst>
            <pc:docMk/>
            <pc:sldMk cId="4099519506" sldId="300"/>
            <ac:spMk id="2" creationId="{D98DE241-3056-B12F-984D-645A6779D0B5}"/>
          </ac:spMkLst>
        </pc:spChg>
        <pc:spChg chg="mod">
          <ac:chgData name="Barbara Dzieciatko-Szendrei" userId="f28fd9bb-bd53-4049-a191-4792edb5ac97" providerId="ADAL" clId="{F993FAE2-C827-4E91-9117-58F6D8638AE3}" dt="2025-11-13T21:23:12.432" v="3232" actId="1076"/>
          <ac:spMkLst>
            <pc:docMk/>
            <pc:sldMk cId="4099519506" sldId="300"/>
            <ac:spMk id="3" creationId="{FB296074-E8A7-B99F-7BF7-290313B598BE}"/>
          </ac:spMkLst>
        </pc:spChg>
      </pc:sldChg>
      <pc:sldChg chg="addSp delSp modSp new mod setBg">
        <pc:chgData name="Barbara Dzieciatko-Szendrei" userId="f28fd9bb-bd53-4049-a191-4792edb5ac97" providerId="ADAL" clId="{F993FAE2-C827-4E91-9117-58F6D8638AE3}" dt="2025-11-13T20:55:06.753" v="2559" actId="20577"/>
        <pc:sldMkLst>
          <pc:docMk/>
          <pc:sldMk cId="377430669" sldId="301"/>
        </pc:sldMkLst>
        <pc:spChg chg="mod">
          <ac:chgData name="Barbara Dzieciatko-Szendrei" userId="f28fd9bb-bd53-4049-a191-4792edb5ac97" providerId="ADAL" clId="{F993FAE2-C827-4E91-9117-58F6D8638AE3}" dt="2025-11-13T20:55:06.753" v="2559" actId="20577"/>
          <ac:spMkLst>
            <pc:docMk/>
            <pc:sldMk cId="377430669" sldId="301"/>
            <ac:spMk id="2" creationId="{BB963124-902F-31E8-B507-B45CDE2CFFC7}"/>
          </ac:spMkLst>
        </pc:spChg>
        <pc:spChg chg="mod">
          <ac:chgData name="Barbara Dzieciatko-Szendrei" userId="f28fd9bb-bd53-4049-a191-4792edb5ac97" providerId="ADAL" clId="{F993FAE2-C827-4E91-9117-58F6D8638AE3}" dt="2025-11-13T20:54:11.931" v="2551" actId="14100"/>
          <ac:spMkLst>
            <pc:docMk/>
            <pc:sldMk cId="377430669" sldId="301"/>
            <ac:spMk id="3" creationId="{8DEECADE-FDC1-7C95-3119-337DED9FD108}"/>
          </ac:spMkLst>
        </pc:spChg>
        <pc:spChg chg="add del">
          <ac:chgData name="Barbara Dzieciatko-Szendrei" userId="f28fd9bb-bd53-4049-a191-4792edb5ac97" providerId="ADAL" clId="{F993FAE2-C827-4E91-9117-58F6D8638AE3}" dt="2025-11-13T20:53:05.519" v="2394" actId="26606"/>
          <ac:spMkLst>
            <pc:docMk/>
            <pc:sldMk cId="377430669" sldId="301"/>
            <ac:spMk id="9" creationId="{9F7D5CDA-D291-4307-BF55-1381FED29634}"/>
          </ac:spMkLst>
        </pc:spChg>
        <pc:spChg chg="add del">
          <ac:chgData name="Barbara Dzieciatko-Szendrei" userId="f28fd9bb-bd53-4049-a191-4792edb5ac97" providerId="ADAL" clId="{F993FAE2-C827-4E91-9117-58F6D8638AE3}" dt="2025-11-13T20:53:05.519" v="2394" actId="26606"/>
          <ac:spMkLst>
            <pc:docMk/>
            <pc:sldMk cId="377430669" sldId="301"/>
            <ac:spMk id="11" creationId="{59B296B9-C5A5-4E4F-9B60-C907B5F1466C}"/>
          </ac:spMkLst>
        </pc:spChg>
        <pc:spChg chg="add del">
          <ac:chgData name="Barbara Dzieciatko-Szendrei" userId="f28fd9bb-bd53-4049-a191-4792edb5ac97" providerId="ADAL" clId="{F993FAE2-C827-4E91-9117-58F6D8638AE3}" dt="2025-11-13T20:53:05.519" v="2394" actId="26606"/>
          <ac:spMkLst>
            <pc:docMk/>
            <pc:sldMk cId="377430669" sldId="301"/>
            <ac:spMk id="13" creationId="{D0300FD3-5AF1-6305-15FA-9078072672E2}"/>
          </ac:spMkLst>
        </pc:spChg>
        <pc:spChg chg="add">
          <ac:chgData name="Barbara Dzieciatko-Szendrei" userId="f28fd9bb-bd53-4049-a191-4792edb5ac97" providerId="ADAL" clId="{F993FAE2-C827-4E91-9117-58F6D8638AE3}" dt="2025-11-13T20:53:05.519" v="2394" actId="26606"/>
          <ac:spMkLst>
            <pc:docMk/>
            <pc:sldMk cId="377430669" sldId="301"/>
            <ac:spMk id="18" creationId="{D009D6D5-DAC2-4A8B-A17A-E206B9012D09}"/>
          </ac:spMkLst>
        </pc:spChg>
        <pc:picChg chg="add mod ord modCrop">
          <ac:chgData name="Barbara Dzieciatko-Szendrei" userId="f28fd9bb-bd53-4049-a191-4792edb5ac97" providerId="ADAL" clId="{F993FAE2-C827-4E91-9117-58F6D8638AE3}" dt="2025-11-13T20:53:15.214" v="2396" actId="1076"/>
          <ac:picMkLst>
            <pc:docMk/>
            <pc:sldMk cId="377430669" sldId="301"/>
            <ac:picMk id="5" creationId="{932CE165-32A6-7315-39BA-395074EF354C}"/>
          </ac:picMkLst>
        </pc:picChg>
      </pc:sldChg>
      <pc:sldChg chg="addSp delSp modSp new mod modNotesTx">
        <pc:chgData name="Barbara Dzieciatko-Szendrei" userId="f28fd9bb-bd53-4049-a191-4792edb5ac97" providerId="ADAL" clId="{F993FAE2-C827-4E91-9117-58F6D8638AE3}" dt="2025-11-13T21:23:05.833" v="3231" actId="20577"/>
        <pc:sldMkLst>
          <pc:docMk/>
          <pc:sldMk cId="3801296359" sldId="302"/>
        </pc:sldMkLst>
        <pc:spChg chg="mod">
          <ac:chgData name="Barbara Dzieciatko-Szendrei" userId="f28fd9bb-bd53-4049-a191-4792edb5ac97" providerId="ADAL" clId="{F993FAE2-C827-4E91-9117-58F6D8638AE3}" dt="2025-11-13T21:15:48.586" v="2934" actId="20577"/>
          <ac:spMkLst>
            <pc:docMk/>
            <pc:sldMk cId="3801296359" sldId="302"/>
            <ac:spMk id="2" creationId="{DAD13AF5-8A4A-5723-502B-5B5867C5883F}"/>
          </ac:spMkLst>
        </pc:spChg>
        <pc:spChg chg="del">
          <ac:chgData name="Barbara Dzieciatko-Szendrei" userId="f28fd9bb-bd53-4049-a191-4792edb5ac97" providerId="ADAL" clId="{F993FAE2-C827-4E91-9117-58F6D8638AE3}" dt="2025-11-13T20:57:26.593" v="2564" actId="22"/>
          <ac:spMkLst>
            <pc:docMk/>
            <pc:sldMk cId="3801296359" sldId="302"/>
            <ac:spMk id="3" creationId="{0ECE41BB-EEE1-169A-FA33-5DAC6A05D04F}"/>
          </ac:spMkLst>
        </pc:spChg>
        <pc:spChg chg="add mod">
          <ac:chgData name="Barbara Dzieciatko-Szendrei" userId="f28fd9bb-bd53-4049-a191-4792edb5ac97" providerId="ADAL" clId="{F993FAE2-C827-4E91-9117-58F6D8638AE3}" dt="2025-11-13T21:19:56.934" v="3025" actId="120"/>
          <ac:spMkLst>
            <pc:docMk/>
            <pc:sldMk cId="3801296359" sldId="302"/>
            <ac:spMk id="18" creationId="{673623FA-C29B-C716-0A90-45B4447DAC31}"/>
          </ac:spMkLst>
        </pc:spChg>
        <pc:picChg chg="add mod ord">
          <ac:chgData name="Barbara Dzieciatko-Szendrei" userId="f28fd9bb-bd53-4049-a191-4792edb5ac97" providerId="ADAL" clId="{F993FAE2-C827-4E91-9117-58F6D8638AE3}" dt="2025-11-13T20:57:50.290" v="2577" actId="1076"/>
          <ac:picMkLst>
            <pc:docMk/>
            <pc:sldMk cId="3801296359" sldId="302"/>
            <ac:picMk id="5" creationId="{5F880619-FAE5-4ADF-9E4A-DA94B149F359}"/>
          </ac:picMkLst>
        </pc:picChg>
        <pc:picChg chg="add mod">
          <ac:chgData name="Barbara Dzieciatko-Szendrei" userId="f28fd9bb-bd53-4049-a191-4792edb5ac97" providerId="ADAL" clId="{F993FAE2-C827-4E91-9117-58F6D8638AE3}" dt="2025-11-13T21:08:51.633" v="2700" actId="1076"/>
          <ac:picMkLst>
            <pc:docMk/>
            <pc:sldMk cId="3801296359" sldId="302"/>
            <ac:picMk id="7" creationId="{142E0313-B8A0-C8AD-3DF1-371220528859}"/>
          </ac:picMkLst>
        </pc:picChg>
        <pc:picChg chg="add mod">
          <ac:chgData name="Barbara Dzieciatko-Szendrei" userId="f28fd9bb-bd53-4049-a191-4792edb5ac97" providerId="ADAL" clId="{F993FAE2-C827-4E91-9117-58F6D8638AE3}" dt="2025-11-13T21:11:39.226" v="2831" actId="1076"/>
          <ac:picMkLst>
            <pc:docMk/>
            <pc:sldMk cId="3801296359" sldId="302"/>
            <ac:picMk id="9" creationId="{4898FE16-A6B7-1447-EF70-2D19D99B4713}"/>
          </ac:picMkLst>
        </pc:picChg>
        <pc:picChg chg="add mod">
          <ac:chgData name="Barbara Dzieciatko-Szendrei" userId="f28fd9bb-bd53-4049-a191-4792edb5ac97" providerId="ADAL" clId="{F993FAE2-C827-4E91-9117-58F6D8638AE3}" dt="2025-11-13T21:12:18.288" v="2843" actId="1076"/>
          <ac:picMkLst>
            <pc:docMk/>
            <pc:sldMk cId="3801296359" sldId="302"/>
            <ac:picMk id="11" creationId="{D95733CB-08FD-F59A-C476-15626176D3F2}"/>
          </ac:picMkLst>
        </pc:picChg>
        <pc:picChg chg="add mod">
          <ac:chgData name="Barbara Dzieciatko-Szendrei" userId="f28fd9bb-bd53-4049-a191-4792edb5ac97" providerId="ADAL" clId="{F993FAE2-C827-4E91-9117-58F6D8638AE3}" dt="2025-11-13T21:12:12.254" v="2841" actId="1076"/>
          <ac:picMkLst>
            <pc:docMk/>
            <pc:sldMk cId="3801296359" sldId="302"/>
            <ac:picMk id="13" creationId="{99746271-8931-D934-0122-65C46499BE0B}"/>
          </ac:picMkLst>
        </pc:picChg>
        <pc:picChg chg="add mod">
          <ac:chgData name="Barbara Dzieciatko-Szendrei" userId="f28fd9bb-bd53-4049-a191-4792edb5ac97" providerId="ADAL" clId="{F993FAE2-C827-4E91-9117-58F6D8638AE3}" dt="2025-11-13T21:11:59.939" v="2838" actId="1076"/>
          <ac:picMkLst>
            <pc:docMk/>
            <pc:sldMk cId="3801296359" sldId="302"/>
            <ac:picMk id="15" creationId="{88B17181-1D6A-B4A6-97B7-C2C0D6E4ED09}"/>
          </ac:picMkLst>
        </pc:picChg>
        <pc:picChg chg="add mod">
          <ac:chgData name="Barbara Dzieciatko-Szendrei" userId="f28fd9bb-bd53-4049-a191-4792edb5ac97" providerId="ADAL" clId="{F993FAE2-C827-4E91-9117-58F6D8638AE3}" dt="2025-11-13T21:11:48.236" v="2835" actId="1076"/>
          <ac:picMkLst>
            <pc:docMk/>
            <pc:sldMk cId="3801296359" sldId="302"/>
            <ac:picMk id="17" creationId="{B2B9124E-19A7-8326-80DC-FF8A3AB954CD}"/>
          </ac:picMkLst>
        </pc:picChg>
      </pc:sldChg>
      <pc:sldChg chg="addSp delSp modSp new mod delAnim modAnim">
        <pc:chgData name="Barbara Dzieciatko-Szendrei" userId="f28fd9bb-bd53-4049-a191-4792edb5ac97" providerId="ADAL" clId="{F993FAE2-C827-4E91-9117-58F6D8638AE3}" dt="2025-11-13T21:23:25.480" v="3233" actId="1076"/>
        <pc:sldMkLst>
          <pc:docMk/>
          <pc:sldMk cId="3665730809" sldId="303"/>
        </pc:sldMkLst>
        <pc:spChg chg="del">
          <ac:chgData name="Barbara Dzieciatko-Szendrei" userId="f28fd9bb-bd53-4049-a191-4792edb5ac97" providerId="ADAL" clId="{F993FAE2-C827-4E91-9117-58F6D8638AE3}" dt="2025-11-13T21:01:32.792" v="2605" actId="478"/>
          <ac:spMkLst>
            <pc:docMk/>
            <pc:sldMk cId="3665730809" sldId="303"/>
            <ac:spMk id="2" creationId="{D8F65369-473F-86D7-645A-B95A4F460E29}"/>
          </ac:spMkLst>
        </pc:spChg>
        <pc:spChg chg="del">
          <ac:chgData name="Barbara Dzieciatko-Szendrei" userId="f28fd9bb-bd53-4049-a191-4792edb5ac97" providerId="ADAL" clId="{F993FAE2-C827-4E91-9117-58F6D8638AE3}" dt="2025-11-13T21:00:22.550" v="2592"/>
          <ac:spMkLst>
            <pc:docMk/>
            <pc:sldMk cId="3665730809" sldId="303"/>
            <ac:spMk id="3" creationId="{96434BFF-3706-CFF9-D2E0-EB436F7C8570}"/>
          </ac:spMkLst>
        </pc:spChg>
        <pc:spChg chg="mod">
          <ac:chgData name="Barbara Dzieciatko-Szendrei" userId="f28fd9bb-bd53-4049-a191-4792edb5ac97" providerId="ADAL" clId="{F993FAE2-C827-4E91-9117-58F6D8638AE3}" dt="2025-11-13T20:59:28.809" v="2579"/>
          <ac:spMkLst>
            <pc:docMk/>
            <pc:sldMk cId="3665730809" sldId="303"/>
            <ac:spMk id="6" creationId="{2E493443-21ED-14A5-B6E5-7640BBF80D2A}"/>
          </ac:spMkLst>
        </pc:spChg>
        <pc:spChg chg="del mod topLvl">
          <ac:chgData name="Barbara Dzieciatko-Szendrei" userId="f28fd9bb-bd53-4049-a191-4792edb5ac97" providerId="ADAL" clId="{F993FAE2-C827-4E91-9117-58F6D8638AE3}" dt="2025-11-13T21:01:08.954" v="2600" actId="478"/>
          <ac:spMkLst>
            <pc:docMk/>
            <pc:sldMk cId="3665730809" sldId="303"/>
            <ac:spMk id="9" creationId="{F105D43B-22DA-8295-8520-A83A0FA7098F}"/>
          </ac:spMkLst>
        </pc:spChg>
        <pc:spChg chg="add del">
          <ac:chgData name="Barbara Dzieciatko-Szendrei" userId="f28fd9bb-bd53-4049-a191-4792edb5ac97" providerId="ADAL" clId="{F993FAE2-C827-4E91-9117-58F6D8638AE3}" dt="2025-11-13T21:01:05.241" v="2599" actId="21"/>
          <ac:spMkLst>
            <pc:docMk/>
            <pc:sldMk cId="3665730809" sldId="303"/>
            <ac:spMk id="12" creationId="{E643AD4B-CC7C-6D92-AAC8-459266F58482}"/>
          </ac:spMkLst>
        </pc:spChg>
        <pc:spChg chg="add mod">
          <ac:chgData name="Barbara Dzieciatko-Szendrei" userId="f28fd9bb-bd53-4049-a191-4792edb5ac97" providerId="ADAL" clId="{F993FAE2-C827-4E91-9117-58F6D8638AE3}" dt="2025-11-13T21:23:25.480" v="3233" actId="1076"/>
          <ac:spMkLst>
            <pc:docMk/>
            <pc:sldMk cId="3665730809" sldId="303"/>
            <ac:spMk id="13" creationId="{E643AD4B-CC7C-6D92-AAC8-459266F58482}"/>
          </ac:spMkLst>
        </pc:spChg>
        <pc:spChg chg="add mod">
          <ac:chgData name="Barbara Dzieciatko-Szendrei" userId="f28fd9bb-bd53-4049-a191-4792edb5ac97" providerId="ADAL" clId="{F993FAE2-C827-4E91-9117-58F6D8638AE3}" dt="2025-11-13T21:15:41.465" v="2928" actId="20577"/>
          <ac:spMkLst>
            <pc:docMk/>
            <pc:sldMk cId="3665730809" sldId="303"/>
            <ac:spMk id="21" creationId="{71550F9A-4B4E-D16F-5A4B-F19CF87DC232}"/>
          </ac:spMkLst>
        </pc:spChg>
        <pc:spChg chg="add mod">
          <ac:chgData name="Barbara Dzieciatko-Szendrei" userId="f28fd9bb-bd53-4049-a191-4792edb5ac97" providerId="ADAL" clId="{F993FAE2-C827-4E91-9117-58F6D8638AE3}" dt="2025-11-13T21:16:29.261" v="2968" actId="1076"/>
          <ac:spMkLst>
            <pc:docMk/>
            <pc:sldMk cId="3665730809" sldId="303"/>
            <ac:spMk id="22" creationId="{62F2FCB9-2FE7-1613-ABB4-F57DAEE8A696}"/>
          </ac:spMkLst>
        </pc:spChg>
        <pc:spChg chg="add mod">
          <ac:chgData name="Barbara Dzieciatko-Szendrei" userId="f28fd9bb-bd53-4049-a191-4792edb5ac97" providerId="ADAL" clId="{F993FAE2-C827-4E91-9117-58F6D8638AE3}" dt="2025-11-13T21:16:25.682" v="2967" actId="1076"/>
          <ac:spMkLst>
            <pc:docMk/>
            <pc:sldMk cId="3665730809" sldId="303"/>
            <ac:spMk id="23" creationId="{49B75FA8-292C-C72F-40FA-AF9412453AF9}"/>
          </ac:spMkLst>
        </pc:spChg>
        <pc:grpChg chg="add mod">
          <ac:chgData name="Barbara Dzieciatko-Szendrei" userId="f28fd9bb-bd53-4049-a191-4792edb5ac97" providerId="ADAL" clId="{F993FAE2-C827-4E91-9117-58F6D8638AE3}" dt="2025-11-13T20:59:28.809" v="2579"/>
          <ac:grpSpMkLst>
            <pc:docMk/>
            <pc:sldMk cId="3665730809" sldId="303"/>
            <ac:grpSpMk id="4" creationId="{351AA200-768D-11F5-DEB1-D432103B2BEB}"/>
          </ac:grpSpMkLst>
        </pc:grpChg>
        <pc:grpChg chg="add del mod">
          <ac:chgData name="Barbara Dzieciatko-Szendrei" userId="f28fd9bb-bd53-4049-a191-4792edb5ac97" providerId="ADAL" clId="{F993FAE2-C827-4E91-9117-58F6D8638AE3}" dt="2025-11-13T21:00:18.948" v="2591" actId="21"/>
          <ac:grpSpMkLst>
            <pc:docMk/>
            <pc:sldMk cId="3665730809" sldId="303"/>
            <ac:grpSpMk id="7" creationId="{68B8A3A3-937B-345D-04CB-5456E900FE47}"/>
          </ac:grpSpMkLst>
        </pc:grpChg>
        <pc:grpChg chg="add mod">
          <ac:chgData name="Barbara Dzieciatko-Szendrei" userId="f28fd9bb-bd53-4049-a191-4792edb5ac97" providerId="ADAL" clId="{F993FAE2-C827-4E91-9117-58F6D8638AE3}" dt="2025-11-13T21:15:00.768" v="2902" actId="1076"/>
          <ac:grpSpMkLst>
            <pc:docMk/>
            <pc:sldMk cId="3665730809" sldId="303"/>
            <ac:grpSpMk id="14" creationId="{55435C2E-3EE3-63A1-617D-089FFFF81568}"/>
          </ac:grpSpMkLst>
        </pc:grpChg>
        <pc:grpChg chg="add mod">
          <ac:chgData name="Barbara Dzieciatko-Szendrei" userId="f28fd9bb-bd53-4049-a191-4792edb5ac97" providerId="ADAL" clId="{F993FAE2-C827-4E91-9117-58F6D8638AE3}" dt="2025-11-13T21:03:08.667" v="2625" actId="1076"/>
          <ac:grpSpMkLst>
            <pc:docMk/>
            <pc:sldMk cId="3665730809" sldId="303"/>
            <ac:grpSpMk id="17" creationId="{E35592A2-593F-B769-D816-6BA2F757B811}"/>
          </ac:grpSpMkLst>
        </pc:grpChg>
        <pc:picChg chg="mod">
          <ac:chgData name="Barbara Dzieciatko-Szendrei" userId="f28fd9bb-bd53-4049-a191-4792edb5ac97" providerId="ADAL" clId="{F993FAE2-C827-4E91-9117-58F6D8638AE3}" dt="2025-11-13T20:59:28.809" v="2579"/>
          <ac:picMkLst>
            <pc:docMk/>
            <pc:sldMk cId="3665730809" sldId="303"/>
            <ac:picMk id="5" creationId="{CE164183-C240-EF61-A535-7E8FED8B8580}"/>
          </ac:picMkLst>
        </pc:picChg>
        <pc:picChg chg="del mod topLvl">
          <ac:chgData name="Barbara Dzieciatko-Szendrei" userId="f28fd9bb-bd53-4049-a191-4792edb5ac97" providerId="ADAL" clId="{F993FAE2-C827-4E91-9117-58F6D8638AE3}" dt="2025-11-13T21:00:18.948" v="2591" actId="21"/>
          <ac:picMkLst>
            <pc:docMk/>
            <pc:sldMk cId="3665730809" sldId="303"/>
            <ac:picMk id="8" creationId="{A8ED3D97-6598-27E3-AD46-9E9F30B9823C}"/>
          </ac:picMkLst>
        </pc:picChg>
        <pc:picChg chg="add mod">
          <ac:chgData name="Barbara Dzieciatko-Szendrei" userId="f28fd9bb-bd53-4049-a191-4792edb5ac97" providerId="ADAL" clId="{F993FAE2-C827-4E91-9117-58F6D8638AE3}" dt="2025-11-13T21:14:26.954" v="2890" actId="1440"/>
          <ac:picMkLst>
            <pc:docMk/>
            <pc:sldMk cId="3665730809" sldId="303"/>
            <ac:picMk id="10" creationId="{A8ED3D97-6598-27E3-AD46-9E9F30B9823C}"/>
          </ac:picMkLst>
        </pc:picChg>
        <pc:picChg chg="mod">
          <ac:chgData name="Barbara Dzieciatko-Szendrei" userId="f28fd9bb-bd53-4049-a191-4792edb5ac97" providerId="ADAL" clId="{F993FAE2-C827-4E91-9117-58F6D8638AE3}" dt="2025-11-13T21:02:10.323" v="2607"/>
          <ac:picMkLst>
            <pc:docMk/>
            <pc:sldMk cId="3665730809" sldId="303"/>
            <ac:picMk id="15" creationId="{DDB3FB74-71D0-1A67-1C37-EFE4A758781A}"/>
          </ac:picMkLst>
        </pc:picChg>
        <pc:picChg chg="mod">
          <ac:chgData name="Barbara Dzieciatko-Szendrei" userId="f28fd9bb-bd53-4049-a191-4792edb5ac97" providerId="ADAL" clId="{F993FAE2-C827-4E91-9117-58F6D8638AE3}" dt="2025-11-13T21:02:10.323" v="2607"/>
          <ac:picMkLst>
            <pc:docMk/>
            <pc:sldMk cId="3665730809" sldId="303"/>
            <ac:picMk id="16" creationId="{1250CA01-392B-CD17-C2CA-E1B03B3AC9B7}"/>
          </ac:picMkLst>
        </pc:picChg>
        <pc:picChg chg="mod">
          <ac:chgData name="Barbara Dzieciatko-Szendrei" userId="f28fd9bb-bd53-4049-a191-4792edb5ac97" providerId="ADAL" clId="{F993FAE2-C827-4E91-9117-58F6D8638AE3}" dt="2025-11-13T21:02:45.840" v="2616"/>
          <ac:picMkLst>
            <pc:docMk/>
            <pc:sldMk cId="3665730809" sldId="303"/>
            <ac:picMk id="18" creationId="{487DC801-EA90-FD25-8B58-2E9C7D278AC0}"/>
          </ac:picMkLst>
        </pc:picChg>
        <pc:picChg chg="mod">
          <ac:chgData name="Barbara Dzieciatko-Szendrei" userId="f28fd9bb-bd53-4049-a191-4792edb5ac97" providerId="ADAL" clId="{F993FAE2-C827-4E91-9117-58F6D8638AE3}" dt="2025-11-13T21:02:45.840" v="2616"/>
          <ac:picMkLst>
            <pc:docMk/>
            <pc:sldMk cId="3665730809" sldId="303"/>
            <ac:picMk id="19" creationId="{48F47E9A-779B-3EB8-579F-BCB56812EA64}"/>
          </ac:picMkLst>
        </pc:picChg>
      </pc:sldChg>
      <pc:sldChg chg="addSp delSp modSp new mod modAnim">
        <pc:chgData name="Barbara Dzieciatko-Szendrei" userId="f28fd9bb-bd53-4049-a191-4792edb5ac97" providerId="ADAL" clId="{F993FAE2-C827-4E91-9117-58F6D8638AE3}" dt="2025-11-13T21:35:41.432" v="3612"/>
        <pc:sldMkLst>
          <pc:docMk/>
          <pc:sldMk cId="656549004" sldId="304"/>
        </pc:sldMkLst>
        <pc:spChg chg="mod">
          <ac:chgData name="Barbara Dzieciatko-Szendrei" userId="f28fd9bb-bd53-4049-a191-4792edb5ac97" providerId="ADAL" clId="{F993FAE2-C827-4E91-9117-58F6D8638AE3}" dt="2025-11-13T21:31:06.494" v="3491" actId="1076"/>
          <ac:spMkLst>
            <pc:docMk/>
            <pc:sldMk cId="656549004" sldId="304"/>
            <ac:spMk id="2" creationId="{29FA8F1E-9E31-3C7D-96ED-42D651BE32A0}"/>
          </ac:spMkLst>
        </pc:spChg>
        <pc:spChg chg="mod">
          <ac:chgData name="Barbara Dzieciatko-Szendrei" userId="f28fd9bb-bd53-4049-a191-4792edb5ac97" providerId="ADAL" clId="{F993FAE2-C827-4E91-9117-58F6D8638AE3}" dt="2025-11-13T21:34:44.824" v="3605" actId="20577"/>
          <ac:spMkLst>
            <pc:docMk/>
            <pc:sldMk cId="656549004" sldId="304"/>
            <ac:spMk id="3" creationId="{5210C8BF-2A3F-8BC3-C435-2D38D47C8A33}"/>
          </ac:spMkLst>
        </pc:spChg>
        <pc:spChg chg="add mod">
          <ac:chgData name="Barbara Dzieciatko-Szendrei" userId="f28fd9bb-bd53-4049-a191-4792edb5ac97" providerId="ADAL" clId="{F993FAE2-C827-4E91-9117-58F6D8638AE3}" dt="2025-11-13T21:35:38.075" v="3611" actId="164"/>
          <ac:spMkLst>
            <pc:docMk/>
            <pc:sldMk cId="656549004" sldId="304"/>
            <ac:spMk id="6" creationId="{660BDAF7-D389-B490-3933-B83F6D0D8BD6}"/>
          </ac:spMkLst>
        </pc:spChg>
        <pc:spChg chg="add mod">
          <ac:chgData name="Barbara Dzieciatko-Szendrei" userId="f28fd9bb-bd53-4049-a191-4792edb5ac97" providerId="ADAL" clId="{F993FAE2-C827-4E91-9117-58F6D8638AE3}" dt="2025-11-13T21:35:38.075" v="3611" actId="164"/>
          <ac:spMkLst>
            <pc:docMk/>
            <pc:sldMk cId="656549004" sldId="304"/>
            <ac:spMk id="7" creationId="{3EB56D9A-FD9F-78E7-2F62-64F36B67851C}"/>
          </ac:spMkLst>
        </pc:spChg>
        <pc:spChg chg="add mod">
          <ac:chgData name="Barbara Dzieciatko-Szendrei" userId="f28fd9bb-bd53-4049-a191-4792edb5ac97" providerId="ADAL" clId="{F993FAE2-C827-4E91-9117-58F6D8638AE3}" dt="2025-11-13T21:35:38.075" v="3611" actId="164"/>
          <ac:spMkLst>
            <pc:docMk/>
            <pc:sldMk cId="656549004" sldId="304"/>
            <ac:spMk id="8" creationId="{B637A63B-39A9-EBE3-5922-F7787447BD45}"/>
          </ac:spMkLst>
        </pc:spChg>
        <pc:grpChg chg="add mod">
          <ac:chgData name="Barbara Dzieciatko-Szendrei" userId="f28fd9bb-bd53-4049-a191-4792edb5ac97" providerId="ADAL" clId="{F993FAE2-C827-4E91-9117-58F6D8638AE3}" dt="2025-11-13T21:35:38.075" v="3611" actId="164"/>
          <ac:grpSpMkLst>
            <pc:docMk/>
            <pc:sldMk cId="656549004" sldId="304"/>
            <ac:grpSpMk id="13" creationId="{5134FFA9-0247-64C3-769A-6176BB37809A}"/>
          </ac:grpSpMkLst>
        </pc:grpChg>
        <pc:graphicFrameChg chg="add del mod modGraphic">
          <ac:chgData name="Barbara Dzieciatko-Szendrei" userId="f28fd9bb-bd53-4049-a191-4792edb5ac97" providerId="ADAL" clId="{F993FAE2-C827-4E91-9117-58F6D8638AE3}" dt="2025-11-13T21:28:59.647" v="3455" actId="3680"/>
          <ac:graphicFrameMkLst>
            <pc:docMk/>
            <pc:sldMk cId="656549004" sldId="304"/>
            <ac:graphicFrameMk id="4" creationId="{DB74DB2B-C3DA-ACCA-03E9-4E641E142A1C}"/>
          </ac:graphicFrameMkLst>
        </pc:graphicFrameChg>
        <pc:graphicFrameChg chg="add mod modGraphic">
          <ac:chgData name="Barbara Dzieciatko-Szendrei" userId="f28fd9bb-bd53-4049-a191-4792edb5ac97" providerId="ADAL" clId="{F993FAE2-C827-4E91-9117-58F6D8638AE3}" dt="2025-11-13T21:31:41.058" v="3514" actId="20577"/>
          <ac:graphicFrameMkLst>
            <pc:docMk/>
            <pc:sldMk cId="656549004" sldId="304"/>
            <ac:graphicFrameMk id="5" creationId="{96FB87CF-F133-38C0-7989-0726CC1B6B65}"/>
          </ac:graphicFrameMkLst>
        </pc:graphicFrameChg>
        <pc:cxnChg chg="add mod">
          <ac:chgData name="Barbara Dzieciatko-Szendrei" userId="f28fd9bb-bd53-4049-a191-4792edb5ac97" providerId="ADAL" clId="{F993FAE2-C827-4E91-9117-58F6D8638AE3}" dt="2025-11-13T21:35:38.075" v="3611" actId="164"/>
          <ac:cxnSpMkLst>
            <pc:docMk/>
            <pc:sldMk cId="656549004" sldId="304"/>
            <ac:cxnSpMk id="10" creationId="{B15CF25F-9130-0FBB-F5A3-B1DD52712FF2}"/>
          </ac:cxnSpMkLst>
        </pc:cxnChg>
        <pc:cxnChg chg="add mod">
          <ac:chgData name="Barbara Dzieciatko-Szendrei" userId="f28fd9bb-bd53-4049-a191-4792edb5ac97" providerId="ADAL" clId="{F993FAE2-C827-4E91-9117-58F6D8638AE3}" dt="2025-11-13T21:35:38.075" v="3611" actId="164"/>
          <ac:cxnSpMkLst>
            <pc:docMk/>
            <pc:sldMk cId="656549004" sldId="304"/>
            <ac:cxnSpMk id="12" creationId="{504ECEC5-57FD-B778-D185-BF9FF0A7C9B6}"/>
          </ac:cxnSpMkLst>
        </pc:cxnChg>
      </pc:sldChg>
      <pc:sldChg chg="new del">
        <pc:chgData name="Barbara Dzieciatko-Szendrei" userId="f28fd9bb-bd53-4049-a191-4792edb5ac97" providerId="ADAL" clId="{F993FAE2-C827-4E91-9117-58F6D8638AE3}" dt="2025-11-13T21:19:25.093" v="3007" actId="47"/>
        <pc:sldMkLst>
          <pc:docMk/>
          <pc:sldMk cId="2923299672" sldId="304"/>
        </pc:sldMkLst>
      </pc:sldChg>
      <pc:sldChg chg="addSp delSp modSp new del mod ord">
        <pc:chgData name="Barbara Dzieciatko-Szendrei" userId="f28fd9bb-bd53-4049-a191-4792edb5ac97" providerId="ADAL" clId="{F993FAE2-C827-4E91-9117-58F6D8638AE3}" dt="2025-11-14T07:52:47.158" v="5191" actId="47"/>
        <pc:sldMkLst>
          <pc:docMk/>
          <pc:sldMk cId="2867078588" sldId="305"/>
        </pc:sldMkLst>
        <pc:spChg chg="mod">
          <ac:chgData name="Barbara Dzieciatko-Szendrei" userId="f28fd9bb-bd53-4049-a191-4792edb5ac97" providerId="ADAL" clId="{F993FAE2-C827-4E91-9117-58F6D8638AE3}" dt="2025-11-13T21:43:12.289" v="3642" actId="14100"/>
          <ac:spMkLst>
            <pc:docMk/>
            <pc:sldMk cId="2867078588" sldId="305"/>
            <ac:spMk id="2" creationId="{CF4BB8B4-A383-548E-BB05-54DA74C56ED7}"/>
          </ac:spMkLst>
        </pc:spChg>
        <pc:spChg chg="del">
          <ac:chgData name="Barbara Dzieciatko-Szendrei" userId="f28fd9bb-bd53-4049-a191-4792edb5ac97" providerId="ADAL" clId="{F993FAE2-C827-4E91-9117-58F6D8638AE3}" dt="2025-11-13T21:42:38.261" v="3637"/>
          <ac:spMkLst>
            <pc:docMk/>
            <pc:sldMk cId="2867078588" sldId="305"/>
            <ac:spMk id="3" creationId="{A3204F4B-BA44-CBEA-D861-215FD13DD830}"/>
          </ac:spMkLst>
        </pc:spChg>
        <pc:spChg chg="add mod">
          <ac:chgData name="Barbara Dzieciatko-Szendrei" userId="f28fd9bb-bd53-4049-a191-4792edb5ac97" providerId="ADAL" clId="{F993FAE2-C827-4E91-9117-58F6D8638AE3}" dt="2025-11-13T22:07:04.532" v="3839" actId="767"/>
          <ac:spMkLst>
            <pc:docMk/>
            <pc:sldMk cId="2867078588" sldId="305"/>
            <ac:spMk id="12" creationId="{FAE534EF-32D3-43B8-D53A-CA4912193B0F}"/>
          </ac:spMkLst>
        </pc:spChg>
        <pc:spChg chg="add del mod">
          <ac:chgData name="Barbara Dzieciatko-Szendrei" userId="f28fd9bb-bd53-4049-a191-4792edb5ac97" providerId="ADAL" clId="{F993FAE2-C827-4E91-9117-58F6D8638AE3}" dt="2025-11-13T22:13:03.760" v="3852" actId="478"/>
          <ac:spMkLst>
            <pc:docMk/>
            <pc:sldMk cId="2867078588" sldId="305"/>
            <ac:spMk id="13" creationId="{AD83B3A8-5B23-C406-2F27-6CD02C9A4DC8}"/>
          </ac:spMkLst>
        </pc:spChg>
        <pc:spChg chg="add del mod">
          <ac:chgData name="Barbara Dzieciatko-Szendrei" userId="f28fd9bb-bd53-4049-a191-4792edb5ac97" providerId="ADAL" clId="{F993FAE2-C827-4E91-9117-58F6D8638AE3}" dt="2025-11-13T22:13:05.871" v="3853" actId="478"/>
          <ac:spMkLst>
            <pc:docMk/>
            <pc:sldMk cId="2867078588" sldId="305"/>
            <ac:spMk id="14" creationId="{2D8612F1-DD64-7DA1-ABD1-3EAE7AFBC8B8}"/>
          </ac:spMkLst>
        </pc:spChg>
        <pc:graphicFrameChg chg="add mod modGraphic">
          <ac:chgData name="Barbara Dzieciatko-Szendrei" userId="f28fd9bb-bd53-4049-a191-4792edb5ac97" providerId="ADAL" clId="{F993FAE2-C827-4E91-9117-58F6D8638AE3}" dt="2025-11-13T22:05:56.014" v="3838" actId="14100"/>
          <ac:graphicFrameMkLst>
            <pc:docMk/>
            <pc:sldMk cId="2867078588" sldId="305"/>
            <ac:graphicFrameMk id="8" creationId="{28E3366B-C78C-F2F8-CDA0-694B3CF8E0DB}"/>
          </ac:graphicFrameMkLst>
        </pc:graphicFrameChg>
        <pc:cxnChg chg="add del mod">
          <ac:chgData name="Barbara Dzieciatko-Szendrei" userId="f28fd9bb-bd53-4049-a191-4792edb5ac97" providerId="ADAL" clId="{F993FAE2-C827-4E91-9117-58F6D8638AE3}" dt="2025-11-13T21:48:28.476" v="3754" actId="478"/>
          <ac:cxnSpMkLst>
            <pc:docMk/>
            <pc:sldMk cId="2867078588" sldId="305"/>
            <ac:cxnSpMk id="5" creationId="{CA49918D-D5C7-0DA0-71A8-136BC267E37E}"/>
          </ac:cxnSpMkLst>
        </pc:cxnChg>
        <pc:cxnChg chg="add del">
          <ac:chgData name="Barbara Dzieciatko-Szendrei" userId="f28fd9bb-bd53-4049-a191-4792edb5ac97" providerId="ADAL" clId="{F993FAE2-C827-4E91-9117-58F6D8638AE3}" dt="2025-11-13T21:48:29.573" v="3755" actId="478"/>
          <ac:cxnSpMkLst>
            <pc:docMk/>
            <pc:sldMk cId="2867078588" sldId="305"/>
            <ac:cxnSpMk id="9" creationId="{A1FC2D6C-4470-DD19-4BB0-7B77E5031017}"/>
          </ac:cxnSpMkLst>
        </pc:cxnChg>
        <pc:cxnChg chg="add del">
          <ac:chgData name="Barbara Dzieciatko-Szendrei" userId="f28fd9bb-bd53-4049-a191-4792edb5ac97" providerId="ADAL" clId="{F993FAE2-C827-4E91-9117-58F6D8638AE3}" dt="2025-11-13T21:48:30.730" v="3756" actId="478"/>
          <ac:cxnSpMkLst>
            <pc:docMk/>
            <pc:sldMk cId="2867078588" sldId="305"/>
            <ac:cxnSpMk id="11" creationId="{4FD0F65A-F73C-7BFC-2518-2F40F0592693}"/>
          </ac:cxnSpMkLst>
        </pc:cxnChg>
      </pc:sldChg>
      <pc:sldChg chg="modSp new del mod">
        <pc:chgData name="Barbara Dzieciatko-Szendrei" userId="f28fd9bb-bd53-4049-a191-4792edb5ac97" providerId="ADAL" clId="{F993FAE2-C827-4E91-9117-58F6D8638AE3}" dt="2025-11-13T21:13:33.106" v="2878" actId="47"/>
        <pc:sldMkLst>
          <pc:docMk/>
          <pc:sldMk cId="3494484206" sldId="305"/>
        </pc:sldMkLst>
        <pc:spChg chg="mod">
          <ac:chgData name="Barbara Dzieciatko-Szendrei" userId="f28fd9bb-bd53-4049-a191-4792edb5ac97" providerId="ADAL" clId="{F993FAE2-C827-4E91-9117-58F6D8638AE3}" dt="2025-11-13T21:13:17.172" v="2874" actId="21"/>
          <ac:spMkLst>
            <pc:docMk/>
            <pc:sldMk cId="3494484206" sldId="305"/>
            <ac:spMk id="2" creationId="{8CEF9B50-A5EA-7FCA-41C2-43FABE09E11B}"/>
          </ac:spMkLst>
        </pc:spChg>
      </pc:sldChg>
      <pc:sldChg chg="addSp delSp modSp new del mod ord">
        <pc:chgData name="Barbara Dzieciatko-Szendrei" userId="f28fd9bb-bd53-4049-a191-4792edb5ac97" providerId="ADAL" clId="{F993FAE2-C827-4E91-9117-58F6D8638AE3}" dt="2025-11-14T07:49:16.867" v="5170" actId="47"/>
        <pc:sldMkLst>
          <pc:docMk/>
          <pc:sldMk cId="2638446545" sldId="306"/>
        </pc:sldMkLst>
        <pc:spChg chg="mod">
          <ac:chgData name="Barbara Dzieciatko-Szendrei" userId="f28fd9bb-bd53-4049-a191-4792edb5ac97" providerId="ADAL" clId="{F993FAE2-C827-4E91-9117-58F6D8638AE3}" dt="2025-11-14T07:48:58.255" v="5169" actId="20577"/>
          <ac:spMkLst>
            <pc:docMk/>
            <pc:sldMk cId="2638446545" sldId="306"/>
            <ac:spMk id="2" creationId="{0D8AFB9A-0F6E-D1A6-DFCF-0ACB71D2EFFC}"/>
          </ac:spMkLst>
        </pc:spChg>
        <pc:spChg chg="del">
          <ac:chgData name="Barbara Dzieciatko-Szendrei" userId="f28fd9bb-bd53-4049-a191-4792edb5ac97" providerId="ADAL" clId="{F993FAE2-C827-4E91-9117-58F6D8638AE3}" dt="2025-11-13T22:14:10.441" v="3866" actId="22"/>
          <ac:spMkLst>
            <pc:docMk/>
            <pc:sldMk cId="2638446545" sldId="306"/>
            <ac:spMk id="3" creationId="{0C920F0D-BC35-4421-F5C9-A80F5144E550}"/>
          </ac:spMkLst>
        </pc:spChg>
        <pc:picChg chg="add mod ord">
          <ac:chgData name="Barbara Dzieciatko-Szendrei" userId="f28fd9bb-bd53-4049-a191-4792edb5ac97" providerId="ADAL" clId="{F993FAE2-C827-4E91-9117-58F6D8638AE3}" dt="2025-11-13T22:40:23.027" v="4279" actId="14100"/>
          <ac:picMkLst>
            <pc:docMk/>
            <pc:sldMk cId="2638446545" sldId="306"/>
            <ac:picMk id="5" creationId="{B2933FB4-7AAD-1D19-0510-E66FE8B87218}"/>
          </ac:picMkLst>
        </pc:picChg>
      </pc:sldChg>
      <pc:sldChg chg="addSp modSp add mod ord modAnim">
        <pc:chgData name="Barbara Dzieciatko-Szendrei" userId="f28fd9bb-bd53-4049-a191-4792edb5ac97" providerId="ADAL" clId="{F993FAE2-C827-4E91-9117-58F6D8638AE3}" dt="2025-11-14T07:49:23.190" v="5172"/>
        <pc:sldMkLst>
          <pc:docMk/>
          <pc:sldMk cId="2886222562" sldId="307"/>
        </pc:sldMkLst>
        <pc:spChg chg="mod">
          <ac:chgData name="Barbara Dzieciatko-Szendrei" userId="f28fd9bb-bd53-4049-a191-4792edb5ac97" providerId="ADAL" clId="{F993FAE2-C827-4E91-9117-58F6D8638AE3}" dt="2025-11-14T07:44:31.828" v="5122" actId="20577"/>
          <ac:spMkLst>
            <pc:docMk/>
            <pc:sldMk cId="2886222562" sldId="307"/>
            <ac:spMk id="2" creationId="{0FCDA94C-F5CC-E449-96B4-C833E447FC96}"/>
          </ac:spMkLst>
        </pc:spChg>
        <pc:spChg chg="add mod ord">
          <ac:chgData name="Barbara Dzieciatko-Szendrei" userId="f28fd9bb-bd53-4049-a191-4792edb5ac97" providerId="ADAL" clId="{F993FAE2-C827-4E91-9117-58F6D8638AE3}" dt="2025-11-13T22:48:53.010" v="4596" actId="17032"/>
          <ac:spMkLst>
            <pc:docMk/>
            <pc:sldMk cId="2886222562" sldId="307"/>
            <ac:spMk id="3" creationId="{7950E8B6-B796-46F8-70B8-6A5FD904194C}"/>
          </ac:spMkLst>
        </pc:spChg>
        <pc:spChg chg="add mod">
          <ac:chgData name="Barbara Dzieciatko-Szendrei" userId="f28fd9bb-bd53-4049-a191-4792edb5ac97" providerId="ADAL" clId="{F993FAE2-C827-4E91-9117-58F6D8638AE3}" dt="2025-11-13T22:50:50.855" v="4607" actId="17032"/>
          <ac:spMkLst>
            <pc:docMk/>
            <pc:sldMk cId="2886222562" sldId="307"/>
            <ac:spMk id="4" creationId="{291ECEB6-1CE4-E820-3734-E474C110AFE1}"/>
          </ac:spMkLst>
        </pc:spChg>
        <pc:spChg chg="add mod">
          <ac:chgData name="Barbara Dzieciatko-Szendrei" userId="f28fd9bb-bd53-4049-a191-4792edb5ac97" providerId="ADAL" clId="{F993FAE2-C827-4E91-9117-58F6D8638AE3}" dt="2025-11-14T07:46:01.103" v="5163" actId="20577"/>
          <ac:spMkLst>
            <pc:docMk/>
            <pc:sldMk cId="2886222562" sldId="307"/>
            <ac:spMk id="6" creationId="{CE0947B9-1103-9409-C915-FB93C2BA96EA}"/>
          </ac:spMkLst>
        </pc:spChg>
        <pc:spChg chg="add">
          <ac:chgData name="Barbara Dzieciatko-Szendrei" userId="f28fd9bb-bd53-4049-a191-4792edb5ac97" providerId="ADAL" clId="{F993FAE2-C827-4E91-9117-58F6D8638AE3}" dt="2025-11-14T07:45:15.956" v="5123"/>
          <ac:spMkLst>
            <pc:docMk/>
            <pc:sldMk cId="2886222562" sldId="307"/>
            <ac:spMk id="7" creationId="{C111B868-5F82-4567-383D-4B3E4BBF99C0}"/>
          </ac:spMkLst>
        </pc:spChg>
      </pc:sldChg>
      <pc:sldChg chg="delSp modSp add mod setBg delDesignElem">
        <pc:chgData name="Barbara Dzieciatko-Szendrei" userId="f28fd9bb-bd53-4049-a191-4792edb5ac97" providerId="ADAL" clId="{F993FAE2-C827-4E91-9117-58F6D8638AE3}" dt="2025-11-14T07:02:05.448" v="4724" actId="20577"/>
        <pc:sldMkLst>
          <pc:docMk/>
          <pc:sldMk cId="2759165616" sldId="308"/>
        </pc:sldMkLst>
        <pc:spChg chg="mod">
          <ac:chgData name="Barbara Dzieciatko-Szendrei" userId="f28fd9bb-bd53-4049-a191-4792edb5ac97" providerId="ADAL" clId="{F993FAE2-C827-4E91-9117-58F6D8638AE3}" dt="2025-11-14T07:02:05.448" v="4724" actId="20577"/>
          <ac:spMkLst>
            <pc:docMk/>
            <pc:sldMk cId="2759165616" sldId="308"/>
            <ac:spMk id="2" creationId="{FCD623C3-B000-C2F8-A2FB-1FA95C6C7AE6}"/>
          </ac:spMkLst>
        </pc:spChg>
        <pc:spChg chg="del">
          <ac:chgData name="Barbara Dzieciatko-Szendrei" userId="f28fd9bb-bd53-4049-a191-4792edb5ac97" providerId="ADAL" clId="{F993FAE2-C827-4E91-9117-58F6D8638AE3}" dt="2025-11-14T07:02:02.104" v="4723"/>
          <ac:spMkLst>
            <pc:docMk/>
            <pc:sldMk cId="2759165616" sldId="308"/>
            <ac:spMk id="12" creationId="{E1E78310-88D0-F6EA-2567-827FED8A29E6}"/>
          </ac:spMkLst>
        </pc:spChg>
        <pc:picChg chg="del">
          <ac:chgData name="Barbara Dzieciatko-Szendrei" userId="f28fd9bb-bd53-4049-a191-4792edb5ac97" providerId="ADAL" clId="{F993FAE2-C827-4E91-9117-58F6D8638AE3}" dt="2025-11-14T07:02:02.104" v="4723"/>
          <ac:picMkLst>
            <pc:docMk/>
            <pc:sldMk cId="2759165616" sldId="308"/>
            <ac:picMk id="9" creationId="{2F111B82-A7CD-8016-F2C1-64101A7A088B}"/>
          </ac:picMkLst>
        </pc:picChg>
      </pc:sldChg>
      <pc:sldChg chg="addSp delSp modSp new del mod">
        <pc:chgData name="Barbara Dzieciatko-Szendrei" userId="f28fd9bb-bd53-4049-a191-4792edb5ac97" providerId="ADAL" clId="{F993FAE2-C827-4E91-9117-58F6D8638AE3}" dt="2025-11-14T07:48:11.721" v="5165" actId="47"/>
        <pc:sldMkLst>
          <pc:docMk/>
          <pc:sldMk cId="1017866062" sldId="309"/>
        </pc:sldMkLst>
        <pc:spChg chg="mod">
          <ac:chgData name="Barbara Dzieciatko-Szendrei" userId="f28fd9bb-bd53-4049-a191-4792edb5ac97" providerId="ADAL" clId="{F993FAE2-C827-4E91-9117-58F6D8638AE3}" dt="2025-11-14T07:13:29.977" v="4801" actId="20577"/>
          <ac:spMkLst>
            <pc:docMk/>
            <pc:sldMk cId="1017866062" sldId="309"/>
            <ac:spMk id="2" creationId="{71D4269C-1EF4-615B-EC3C-92958223962B}"/>
          </ac:spMkLst>
        </pc:spChg>
        <pc:spChg chg="del">
          <ac:chgData name="Barbara Dzieciatko-Szendrei" userId="f28fd9bb-bd53-4049-a191-4792edb5ac97" providerId="ADAL" clId="{F993FAE2-C827-4E91-9117-58F6D8638AE3}" dt="2025-11-14T07:41:08.266" v="5106"/>
          <ac:spMkLst>
            <pc:docMk/>
            <pc:sldMk cId="1017866062" sldId="309"/>
            <ac:spMk id="3" creationId="{B0F48F6C-F921-D4AC-814A-2BDDC2000675}"/>
          </ac:spMkLst>
        </pc:spChg>
        <pc:graphicFrameChg chg="add mod modGraphic">
          <ac:chgData name="Barbara Dzieciatko-Szendrei" userId="f28fd9bb-bd53-4049-a191-4792edb5ac97" providerId="ADAL" clId="{F993FAE2-C827-4E91-9117-58F6D8638AE3}" dt="2025-11-14T07:42:34.654" v="5118" actId="113"/>
          <ac:graphicFrameMkLst>
            <pc:docMk/>
            <pc:sldMk cId="1017866062" sldId="309"/>
            <ac:graphicFrameMk id="4" creationId="{885F3850-0351-F0D1-FCAC-4215F843634B}"/>
          </ac:graphicFrameMkLst>
        </pc:graphicFrameChg>
      </pc:sldChg>
      <pc:sldChg chg="addSp modSp new del mod">
        <pc:chgData name="Barbara Dzieciatko-Szendrei" userId="f28fd9bb-bd53-4049-a191-4792edb5ac97" providerId="ADAL" clId="{F993FAE2-C827-4E91-9117-58F6D8638AE3}" dt="2025-11-14T07:14:01.645" v="4806" actId="47"/>
        <pc:sldMkLst>
          <pc:docMk/>
          <pc:sldMk cId="55213005" sldId="310"/>
        </pc:sldMkLst>
        <pc:picChg chg="add mod">
          <ac:chgData name="Barbara Dzieciatko-Szendrei" userId="f28fd9bb-bd53-4049-a191-4792edb5ac97" providerId="ADAL" clId="{F993FAE2-C827-4E91-9117-58F6D8638AE3}" dt="2025-11-14T07:13:47.363" v="4805" actId="1076"/>
          <ac:picMkLst>
            <pc:docMk/>
            <pc:sldMk cId="55213005" sldId="310"/>
            <ac:picMk id="5" creationId="{E552BFF6-1576-7FB0-1A0E-ECD4161CDE2C}"/>
          </ac:picMkLst>
        </pc:picChg>
      </pc:sldChg>
      <pc:sldChg chg="add">
        <pc:chgData name="Barbara Dzieciatko-Szendrei" userId="f28fd9bb-bd53-4049-a191-4792edb5ac97" providerId="ADAL" clId="{F993FAE2-C827-4E91-9117-58F6D8638AE3}" dt="2025-11-14T07:47:52.752" v="5164"/>
        <pc:sldMkLst>
          <pc:docMk/>
          <pc:sldMk cId="815018342" sldId="310"/>
        </pc:sldMkLst>
      </pc:sldChg>
      <pc:sldChg chg="add">
        <pc:chgData name="Barbara Dzieciatko-Szendrei" userId="f28fd9bb-bd53-4049-a191-4792edb5ac97" providerId="ADAL" clId="{F993FAE2-C827-4E91-9117-58F6D8638AE3}" dt="2025-11-14T07:47:52.752" v="5164"/>
        <pc:sldMkLst>
          <pc:docMk/>
          <pc:sldMk cId="2462667528" sldId="311"/>
        </pc:sldMkLst>
      </pc:sldChg>
      <pc:sldChg chg="delSp modSp add mod setBg delDesignElem">
        <pc:chgData name="Barbara Dzieciatko-Szendrei" userId="f28fd9bb-bd53-4049-a191-4792edb5ac97" providerId="ADAL" clId="{F993FAE2-C827-4E91-9117-58F6D8638AE3}" dt="2025-11-14T07:49:55.222" v="5179" actId="20577"/>
        <pc:sldMkLst>
          <pc:docMk/>
          <pc:sldMk cId="3211337308" sldId="312"/>
        </pc:sldMkLst>
        <pc:spChg chg="mod">
          <ac:chgData name="Barbara Dzieciatko-Szendrei" userId="f28fd9bb-bd53-4049-a191-4792edb5ac97" providerId="ADAL" clId="{F993FAE2-C827-4E91-9117-58F6D8638AE3}" dt="2025-11-14T07:49:55.222" v="5179" actId="20577"/>
          <ac:spMkLst>
            <pc:docMk/>
            <pc:sldMk cId="3211337308" sldId="312"/>
            <ac:spMk id="2" creationId="{CC1733A0-2C92-478B-161E-6EED0701F76A}"/>
          </ac:spMkLst>
        </pc:spChg>
        <pc:spChg chg="del">
          <ac:chgData name="Barbara Dzieciatko-Szendrei" userId="f28fd9bb-bd53-4049-a191-4792edb5ac97" providerId="ADAL" clId="{F993FAE2-C827-4E91-9117-58F6D8638AE3}" dt="2025-11-14T07:49:50.352" v="5176"/>
          <ac:spMkLst>
            <pc:docMk/>
            <pc:sldMk cId="3211337308" sldId="312"/>
            <ac:spMk id="12" creationId="{92D6E607-0197-734E-B99D-50B8D8D0EC25}"/>
          </ac:spMkLst>
        </pc:spChg>
        <pc:picChg chg="del">
          <ac:chgData name="Barbara Dzieciatko-Szendrei" userId="f28fd9bb-bd53-4049-a191-4792edb5ac97" providerId="ADAL" clId="{F993FAE2-C827-4E91-9117-58F6D8638AE3}" dt="2025-11-14T07:49:50.352" v="5176"/>
          <ac:picMkLst>
            <pc:docMk/>
            <pc:sldMk cId="3211337308" sldId="312"/>
            <ac:picMk id="9" creationId="{F73A12D2-4541-66EC-CA75-D4E9713DDF5C}"/>
          </ac:picMkLst>
        </pc:picChg>
      </pc:sldChg>
    </pc:docChg>
  </pc:docChgLst>
  <pc:docChgLst>
    <pc:chgData name="Basia Dzieciatko" userId="97db74eb7e2b6542" providerId="LiveId" clId="{F993FAE2-C827-4E91-9117-58F6D8638AE3}"/>
    <pc:docChg chg="undo redo custSel addSld delSld modSld sldOrd">
      <pc:chgData name="Basia Dzieciatko" userId="97db74eb7e2b6542" providerId="LiveId" clId="{F993FAE2-C827-4E91-9117-58F6D8638AE3}" dt="2025-11-12T22:18:26.953" v="6334" actId="47"/>
      <pc:docMkLst>
        <pc:docMk/>
      </pc:docMkLst>
      <pc:sldChg chg="addSp modSp new mod setBg">
        <pc:chgData name="Basia Dzieciatko" userId="97db74eb7e2b6542" providerId="LiveId" clId="{F993FAE2-C827-4E91-9117-58F6D8638AE3}" dt="2025-11-03T17:16:53.686" v="594" actId="14100"/>
        <pc:sldMkLst>
          <pc:docMk/>
          <pc:sldMk cId="378649741" sldId="256"/>
        </pc:sldMkLst>
        <pc:spChg chg="mod">
          <ac:chgData name="Basia Dzieciatko" userId="97db74eb7e2b6542" providerId="LiveId" clId="{F993FAE2-C827-4E91-9117-58F6D8638AE3}" dt="2025-11-03T17:16:38.876" v="591" actId="14100"/>
          <ac:spMkLst>
            <pc:docMk/>
            <pc:sldMk cId="378649741" sldId="256"/>
            <ac:spMk id="2" creationId="{1E973AA6-1B32-8A93-37F1-9AF12E485AD3}"/>
          </ac:spMkLst>
        </pc:spChg>
        <pc:spChg chg="mod">
          <ac:chgData name="Basia Dzieciatko" userId="97db74eb7e2b6542" providerId="LiveId" clId="{F993FAE2-C827-4E91-9117-58F6D8638AE3}" dt="2025-11-03T17:16:53.686" v="594" actId="14100"/>
          <ac:spMkLst>
            <pc:docMk/>
            <pc:sldMk cId="378649741" sldId="256"/>
            <ac:spMk id="3" creationId="{473F45D4-83A5-2CB0-1E36-A4745292849F}"/>
          </ac:spMkLst>
        </pc:spChg>
      </pc:sldChg>
      <pc:sldChg chg="addSp modSp new mod setBg addAnim">
        <pc:chgData name="Basia Dzieciatko" userId="97db74eb7e2b6542" providerId="LiveId" clId="{F993FAE2-C827-4E91-9117-58F6D8638AE3}" dt="2025-11-12T19:56:03.977" v="3668" actId="20577"/>
        <pc:sldMkLst>
          <pc:docMk/>
          <pc:sldMk cId="3984069242" sldId="257"/>
        </pc:sldMkLst>
        <pc:spChg chg="mod">
          <ac:chgData name="Basia Dzieciatko" userId="97db74eb7e2b6542" providerId="LiveId" clId="{F993FAE2-C827-4E91-9117-58F6D8638AE3}" dt="2025-11-12T19:55:12.245" v="3624" actId="1076"/>
          <ac:spMkLst>
            <pc:docMk/>
            <pc:sldMk cId="3984069242" sldId="257"/>
            <ac:spMk id="2" creationId="{F4A1BBAA-3DA0-9F94-4CAF-5ED0F3669022}"/>
          </ac:spMkLst>
        </pc:spChg>
        <pc:spChg chg="mod">
          <ac:chgData name="Basia Dzieciatko" userId="97db74eb7e2b6542" providerId="LiveId" clId="{F993FAE2-C827-4E91-9117-58F6D8638AE3}" dt="2025-11-12T19:56:03.977" v="3668" actId="20577"/>
          <ac:spMkLst>
            <pc:docMk/>
            <pc:sldMk cId="3984069242" sldId="257"/>
            <ac:spMk id="3" creationId="{4AA03BEE-2117-A930-FBDF-8A193A345B3B}"/>
          </ac:spMkLst>
        </pc:spChg>
      </pc:sldChg>
      <pc:sldChg chg="addSp delSp modSp new mod setBg delAnim modAnim">
        <pc:chgData name="Basia Dzieciatko" userId="97db74eb7e2b6542" providerId="LiveId" clId="{F993FAE2-C827-4E91-9117-58F6D8638AE3}" dt="2025-11-11T20:25:05.796" v="3449" actId="14100"/>
        <pc:sldMkLst>
          <pc:docMk/>
          <pc:sldMk cId="1470371062" sldId="258"/>
        </pc:sldMkLst>
        <pc:spChg chg="mod">
          <ac:chgData name="Basia Dzieciatko" userId="97db74eb7e2b6542" providerId="LiveId" clId="{F993FAE2-C827-4E91-9117-58F6D8638AE3}" dt="2025-11-10T20:25:17.866" v="1389" actId="26606"/>
          <ac:spMkLst>
            <pc:docMk/>
            <pc:sldMk cId="1470371062" sldId="258"/>
            <ac:spMk id="2" creationId="{389280DB-928E-480C-A1A0-8C74CC73F4BC}"/>
          </ac:spMkLst>
        </pc:spChg>
        <pc:spChg chg="mod">
          <ac:chgData name="Basia Dzieciatko" userId="97db74eb7e2b6542" providerId="LiveId" clId="{F993FAE2-C827-4E91-9117-58F6D8638AE3}" dt="2025-11-11T20:25:05.796" v="3449" actId="14100"/>
          <ac:spMkLst>
            <pc:docMk/>
            <pc:sldMk cId="1470371062" sldId="258"/>
            <ac:spMk id="3" creationId="{4E1C5871-3293-2AE5-2F39-EC5A17D5EE6B}"/>
          </ac:spMkLst>
        </pc:spChg>
        <pc:spChg chg="mod ord">
          <ac:chgData name="Basia Dzieciatko" userId="97db74eb7e2b6542" providerId="LiveId" clId="{F993FAE2-C827-4E91-9117-58F6D8638AE3}" dt="2025-11-10T20:07:33.902" v="898" actId="1076"/>
          <ac:spMkLst>
            <pc:docMk/>
            <pc:sldMk cId="1470371062" sldId="258"/>
            <ac:spMk id="6" creationId="{A6412E80-9E08-4324-5428-65F1150C6504}"/>
          </ac:spMkLst>
        </pc:spChg>
        <pc:spChg chg="add">
          <ac:chgData name="Basia Dzieciatko" userId="97db74eb7e2b6542" providerId="LiveId" clId="{F993FAE2-C827-4E91-9117-58F6D8638AE3}" dt="2025-11-10T20:25:17.866" v="1389" actId="26606"/>
          <ac:spMkLst>
            <pc:docMk/>
            <pc:sldMk cId="1470371062" sldId="258"/>
            <ac:spMk id="22" creationId="{EDDBB197-D710-4A4F-A9CA-FD2177498BE8}"/>
          </ac:spMkLst>
        </pc:spChg>
        <pc:spChg chg="add">
          <ac:chgData name="Basia Dzieciatko" userId="97db74eb7e2b6542" providerId="LiveId" clId="{F993FAE2-C827-4E91-9117-58F6D8638AE3}" dt="2025-11-10T20:25:17.866" v="1389" actId="26606"/>
          <ac:spMkLst>
            <pc:docMk/>
            <pc:sldMk cId="1470371062" sldId="258"/>
            <ac:spMk id="24" creationId="{975D1CFA-2CDB-4B64-BD9F-85744E8DA12F}"/>
          </ac:spMkLst>
        </pc:spChg>
        <pc:grpChg chg="add">
          <ac:chgData name="Basia Dzieciatko" userId="97db74eb7e2b6542" providerId="LiveId" clId="{F993FAE2-C827-4E91-9117-58F6D8638AE3}" dt="2025-11-10T20:25:17.866" v="1389" actId="26606"/>
          <ac:grpSpMkLst>
            <pc:docMk/>
            <pc:sldMk cId="1470371062" sldId="258"/>
            <ac:grpSpMk id="26" creationId="{25EE5136-01F1-466C-962D-BA9B4C6757AA}"/>
          </ac:grpSpMkLst>
        </pc:grpChg>
        <pc:picChg chg="add mod">
          <ac:chgData name="Basia Dzieciatko" userId="97db74eb7e2b6542" providerId="LiveId" clId="{F993FAE2-C827-4E91-9117-58F6D8638AE3}" dt="2025-11-11T20:25:03.845" v="3448" actId="1076"/>
          <ac:picMkLst>
            <pc:docMk/>
            <pc:sldMk cId="1470371062" sldId="258"/>
            <ac:picMk id="5" creationId="{02972465-EF9E-FCA5-077A-CB0D08A6A8B6}"/>
          </ac:picMkLst>
        </pc:picChg>
      </pc:sldChg>
      <pc:sldChg chg="modSp mod ord modAnim">
        <pc:chgData name="Basia Dzieciatko" userId="97db74eb7e2b6542" providerId="LiveId" clId="{F993FAE2-C827-4E91-9117-58F6D8638AE3}" dt="2025-11-12T20:37:20.191" v="4765" actId="20577"/>
        <pc:sldMkLst>
          <pc:docMk/>
          <pc:sldMk cId="1919870391" sldId="260"/>
        </pc:sldMkLst>
        <pc:spChg chg="mod">
          <ac:chgData name="Basia Dzieciatko" userId="97db74eb7e2b6542" providerId="LiveId" clId="{F993FAE2-C827-4E91-9117-58F6D8638AE3}" dt="2025-11-12T20:04:15.365" v="3677" actId="20577"/>
          <ac:spMkLst>
            <pc:docMk/>
            <pc:sldMk cId="1919870391" sldId="260"/>
            <ac:spMk id="2" creationId="{40A71D2D-1E20-57DE-83EB-D59F70578543}"/>
          </ac:spMkLst>
        </pc:spChg>
        <pc:spChg chg="mod">
          <ac:chgData name="Basia Dzieciatko" userId="97db74eb7e2b6542" providerId="LiveId" clId="{F993FAE2-C827-4E91-9117-58F6D8638AE3}" dt="2025-11-12T20:37:20.191" v="4765" actId="20577"/>
          <ac:spMkLst>
            <pc:docMk/>
            <pc:sldMk cId="1919870391" sldId="260"/>
            <ac:spMk id="3" creationId="{5D58B0BE-DD19-1752-A2C7-7EEF52E86813}"/>
          </ac:spMkLst>
        </pc:spChg>
      </pc:sldChg>
      <pc:sldChg chg="addSp delSp modSp mod ord setBg setClrOvrMap modNotesTx">
        <pc:chgData name="Basia Dzieciatko" userId="97db74eb7e2b6542" providerId="LiveId" clId="{F993FAE2-C827-4E91-9117-58F6D8638AE3}" dt="2025-11-12T20:37:54.098" v="4772" actId="1076"/>
        <pc:sldMkLst>
          <pc:docMk/>
          <pc:sldMk cId="4164711452" sldId="262"/>
        </pc:sldMkLst>
        <pc:spChg chg="mod">
          <ac:chgData name="Basia Dzieciatko" userId="97db74eb7e2b6542" providerId="LiveId" clId="{F993FAE2-C827-4E91-9117-58F6D8638AE3}" dt="2025-11-12T20:37:44.477" v="4769" actId="27636"/>
          <ac:spMkLst>
            <pc:docMk/>
            <pc:sldMk cId="4164711452" sldId="262"/>
            <ac:spMk id="2" creationId="{779D5BCA-D9FA-8931-534A-AE2696D48A05}"/>
          </ac:spMkLst>
        </pc:spChg>
        <pc:spChg chg="mod">
          <ac:chgData name="Basia Dzieciatko" userId="97db74eb7e2b6542" providerId="LiveId" clId="{F993FAE2-C827-4E91-9117-58F6D8638AE3}" dt="2025-11-12T20:37:54.098" v="4772" actId="1076"/>
          <ac:spMkLst>
            <pc:docMk/>
            <pc:sldMk cId="4164711452" sldId="262"/>
            <ac:spMk id="3" creationId="{15C3EAFB-C762-5FEF-2250-DEBABCF5F03F}"/>
          </ac:spMkLst>
        </pc:spChg>
        <pc:spChg chg="mod">
          <ac:chgData name="Basia Dzieciatko" userId="97db74eb7e2b6542" providerId="LiveId" clId="{F993FAE2-C827-4E91-9117-58F6D8638AE3}" dt="2025-11-12T20:36:00.712" v="4744" actId="1076"/>
          <ac:spMkLst>
            <pc:docMk/>
            <pc:sldMk cId="4164711452" sldId="262"/>
            <ac:spMk id="4" creationId="{6C1E368E-F144-9876-D9F4-65F49DC7AA17}"/>
          </ac:spMkLst>
        </pc:spChg>
        <pc:spChg chg="add mod">
          <ac:chgData name="Basia Dzieciatko" userId="97db74eb7e2b6542" providerId="LiveId" clId="{F993FAE2-C827-4E91-9117-58F6D8638AE3}" dt="2025-11-10T20:21:15.603" v="1254" actId="21"/>
          <ac:spMkLst>
            <pc:docMk/>
            <pc:sldMk cId="4164711452" sldId="262"/>
            <ac:spMk id="5" creationId="{13701F7F-F2CF-2312-C6E5-AB3BE381C9AC}"/>
          </ac:spMkLst>
        </pc:spChg>
        <pc:spChg chg="add">
          <ac:chgData name="Basia Dzieciatko" userId="97db74eb7e2b6542" providerId="LiveId" clId="{F993FAE2-C827-4E91-9117-58F6D8638AE3}" dt="2025-11-10T20:17:40.070" v="1189" actId="26606"/>
          <ac:spMkLst>
            <pc:docMk/>
            <pc:sldMk cId="4164711452" sldId="262"/>
            <ac:spMk id="20" creationId="{10F24D38-B79E-44B4-830E-043F45D96DC2}"/>
          </ac:spMkLst>
        </pc:spChg>
        <pc:cxnChg chg="add">
          <ac:chgData name="Basia Dzieciatko" userId="97db74eb7e2b6542" providerId="LiveId" clId="{F993FAE2-C827-4E91-9117-58F6D8638AE3}" dt="2025-11-10T20:17:40.070" v="1189" actId="26606"/>
          <ac:cxnSpMkLst>
            <pc:docMk/>
            <pc:sldMk cId="4164711452" sldId="262"/>
            <ac:cxnSpMk id="21" creationId="{FC469874-256B-45B3-A79C-7591B4BA1ECC}"/>
          </ac:cxnSpMkLst>
        </pc:cxnChg>
      </pc:sldChg>
      <pc:sldChg chg="modSp mod">
        <pc:chgData name="Basia Dzieciatko" userId="97db74eb7e2b6542" providerId="LiveId" clId="{F993FAE2-C827-4E91-9117-58F6D8638AE3}" dt="2025-11-12T21:47:17.237" v="5456" actId="20577"/>
        <pc:sldMkLst>
          <pc:docMk/>
          <pc:sldMk cId="1233415395" sldId="264"/>
        </pc:sldMkLst>
        <pc:spChg chg="mod">
          <ac:chgData name="Basia Dzieciatko" userId="97db74eb7e2b6542" providerId="LiveId" clId="{F993FAE2-C827-4E91-9117-58F6D8638AE3}" dt="2025-11-12T21:47:17.237" v="5456" actId="20577"/>
          <ac:spMkLst>
            <pc:docMk/>
            <pc:sldMk cId="1233415395" sldId="264"/>
            <ac:spMk id="2" creationId="{D7379BA2-0C92-09BA-6B5F-DFE84A4D4193}"/>
          </ac:spMkLst>
        </pc:spChg>
        <pc:spChg chg="mod">
          <ac:chgData name="Basia Dzieciatko" userId="97db74eb7e2b6542" providerId="LiveId" clId="{F993FAE2-C827-4E91-9117-58F6D8638AE3}" dt="2025-11-12T21:46:42.701" v="5445"/>
          <ac:spMkLst>
            <pc:docMk/>
            <pc:sldMk cId="1233415395" sldId="264"/>
            <ac:spMk id="3" creationId="{07CBE907-ECD4-DEDD-64A7-3F0428024D18}"/>
          </ac:spMkLst>
        </pc:spChg>
      </pc:sldChg>
      <pc:sldChg chg="ord">
        <pc:chgData name="Basia Dzieciatko" userId="97db74eb7e2b6542" providerId="LiveId" clId="{F993FAE2-C827-4E91-9117-58F6D8638AE3}" dt="2025-11-12T21:58:19.847" v="5498"/>
        <pc:sldMkLst>
          <pc:docMk/>
          <pc:sldMk cId="3407000477" sldId="266"/>
        </pc:sldMkLst>
      </pc:sldChg>
      <pc:sldChg chg="modSp mod">
        <pc:chgData name="Basia Dzieciatko" userId="97db74eb7e2b6542" providerId="LiveId" clId="{F993FAE2-C827-4E91-9117-58F6D8638AE3}" dt="2025-11-12T21:13:42.612" v="5134" actId="20577"/>
        <pc:sldMkLst>
          <pc:docMk/>
          <pc:sldMk cId="1641297934" sldId="272"/>
        </pc:sldMkLst>
        <pc:spChg chg="mod">
          <ac:chgData name="Basia Dzieciatko" userId="97db74eb7e2b6542" providerId="LiveId" clId="{F993FAE2-C827-4E91-9117-58F6D8638AE3}" dt="2025-11-12T21:10:16.264" v="5005" actId="27636"/>
          <ac:spMkLst>
            <pc:docMk/>
            <pc:sldMk cId="1641297934" sldId="272"/>
            <ac:spMk id="2" creationId="{7D265CDB-4227-8F60-D483-80381BD17D3B}"/>
          </ac:spMkLst>
        </pc:spChg>
        <pc:spChg chg="mod">
          <ac:chgData name="Basia Dzieciatko" userId="97db74eb7e2b6542" providerId="LiveId" clId="{F993FAE2-C827-4E91-9117-58F6D8638AE3}" dt="2025-11-12T21:13:42.612" v="5134" actId="20577"/>
          <ac:spMkLst>
            <pc:docMk/>
            <pc:sldMk cId="1641297934" sldId="272"/>
            <ac:spMk id="3" creationId="{5E10F4AC-C679-B35F-8625-65371D95296F}"/>
          </ac:spMkLst>
        </pc:spChg>
      </pc:sldChg>
      <pc:sldChg chg="modSp mod">
        <pc:chgData name="Basia Dzieciatko" userId="97db74eb7e2b6542" providerId="LiveId" clId="{F993FAE2-C827-4E91-9117-58F6D8638AE3}" dt="2025-11-11T20:27:05.012" v="3548" actId="313"/>
        <pc:sldMkLst>
          <pc:docMk/>
          <pc:sldMk cId="2105229390" sldId="275"/>
        </pc:sldMkLst>
        <pc:spChg chg="mod">
          <ac:chgData name="Basia Dzieciatko" userId="97db74eb7e2b6542" providerId="LiveId" clId="{F993FAE2-C827-4E91-9117-58F6D8638AE3}" dt="2025-11-11T20:27:05.012" v="3548" actId="313"/>
          <ac:spMkLst>
            <pc:docMk/>
            <pc:sldMk cId="2105229390" sldId="275"/>
            <ac:spMk id="3" creationId="{24CC3C1A-4325-465D-3179-F399B41A4D98}"/>
          </ac:spMkLst>
        </pc:spChg>
      </pc:sldChg>
      <pc:sldChg chg="addSp delSp modSp add mod ord setBg modNotesTx">
        <pc:chgData name="Basia Dzieciatko" userId="97db74eb7e2b6542" providerId="LiveId" clId="{F993FAE2-C827-4E91-9117-58F6D8638AE3}" dt="2025-11-12T21:31:15.820" v="5260"/>
        <pc:sldMkLst>
          <pc:docMk/>
          <pc:sldMk cId="3584772888" sldId="279"/>
        </pc:sldMkLst>
        <pc:spChg chg="mod">
          <ac:chgData name="Basia Dzieciatko" userId="97db74eb7e2b6542" providerId="LiveId" clId="{F993FAE2-C827-4E91-9117-58F6D8638AE3}" dt="2025-11-11T19:45:31.436" v="2985" actId="1076"/>
          <ac:spMkLst>
            <pc:docMk/>
            <pc:sldMk cId="3584772888" sldId="279"/>
            <ac:spMk id="2" creationId="{99638D0C-D45E-D81D-5260-474D0BACF4F0}"/>
          </ac:spMkLst>
        </pc:spChg>
        <pc:spChg chg="mod">
          <ac:chgData name="Basia Dzieciatko" userId="97db74eb7e2b6542" providerId="LiveId" clId="{F993FAE2-C827-4E91-9117-58F6D8638AE3}" dt="2025-11-12T21:31:15.820" v="5260"/>
          <ac:spMkLst>
            <pc:docMk/>
            <pc:sldMk cId="3584772888" sldId="279"/>
            <ac:spMk id="3" creationId="{E088DCAF-C965-C55A-886E-B1FF810E92C7}"/>
          </ac:spMkLst>
        </pc:spChg>
        <pc:spChg chg="add mod">
          <ac:chgData name="Basia Dzieciatko" userId="97db74eb7e2b6542" providerId="LiveId" clId="{F993FAE2-C827-4E91-9117-58F6D8638AE3}" dt="2025-11-11T19:45:05.336" v="2977" actId="1076"/>
          <ac:spMkLst>
            <pc:docMk/>
            <pc:sldMk cId="3584772888" sldId="279"/>
            <ac:spMk id="6" creationId="{8AD1AEDE-7C1D-9982-E62B-E81AA70FF0B0}"/>
          </ac:spMkLst>
        </pc:spChg>
        <pc:spChg chg="add">
          <ac:chgData name="Basia Dzieciatko" userId="97db74eb7e2b6542" providerId="LiveId" clId="{F993FAE2-C827-4E91-9117-58F6D8638AE3}" dt="2025-11-11T19:44:59.435" v="2974" actId="26606"/>
          <ac:spMkLst>
            <pc:docMk/>
            <pc:sldMk cId="3584772888" sldId="279"/>
            <ac:spMk id="9" creationId="{E51BA4DF-2BD4-4EC2-B1DB-B27C8AC71864}"/>
          </ac:spMkLst>
        </pc:spChg>
        <pc:picChg chg="add">
          <ac:chgData name="Basia Dzieciatko" userId="97db74eb7e2b6542" providerId="LiveId" clId="{F993FAE2-C827-4E91-9117-58F6D8638AE3}" dt="2025-11-11T19:44:59.435" v="2974" actId="26606"/>
          <ac:picMkLst>
            <pc:docMk/>
            <pc:sldMk cId="3584772888" sldId="279"/>
            <ac:picMk id="5" creationId="{ABE06A81-C3AB-5AE3-A707-46D538814F6C}"/>
          </ac:picMkLst>
        </pc:picChg>
      </pc:sldChg>
      <pc:sldChg chg="addSp delSp modSp new mod setBg modNotesTx">
        <pc:chgData name="Basia Dzieciatko" userId="97db74eb7e2b6542" providerId="LiveId" clId="{F993FAE2-C827-4E91-9117-58F6D8638AE3}" dt="2025-11-11T20:15:23.516" v="3309" actId="20577"/>
        <pc:sldMkLst>
          <pc:docMk/>
          <pc:sldMk cId="2706384752" sldId="281"/>
        </pc:sldMkLst>
        <pc:spChg chg="mod">
          <ac:chgData name="Basia Dzieciatko" userId="97db74eb7e2b6542" providerId="LiveId" clId="{F993FAE2-C827-4E91-9117-58F6D8638AE3}" dt="2025-11-10T20:22:47.820" v="1386" actId="1076"/>
          <ac:spMkLst>
            <pc:docMk/>
            <pc:sldMk cId="2706384752" sldId="281"/>
            <ac:spMk id="2" creationId="{BE1283A2-5059-A65B-BAB3-A9B3A7BBB7AB}"/>
          </ac:spMkLst>
        </pc:spChg>
        <pc:spChg chg="mod">
          <ac:chgData name="Basia Dzieciatko" userId="97db74eb7e2b6542" providerId="LiveId" clId="{F993FAE2-C827-4E91-9117-58F6D8638AE3}" dt="2025-11-11T20:15:14.158" v="3308" actId="27636"/>
          <ac:spMkLst>
            <pc:docMk/>
            <pc:sldMk cId="2706384752" sldId="281"/>
            <ac:spMk id="3" creationId="{607A8AFB-7AC8-2B83-D6F3-145AE0F650D6}"/>
          </ac:spMkLst>
        </pc:spChg>
        <pc:spChg chg="add">
          <ac:chgData name="Basia Dzieciatko" userId="97db74eb7e2b6542" providerId="LiveId" clId="{F993FAE2-C827-4E91-9117-58F6D8638AE3}" dt="2025-11-10T20:21:29.173" v="1256" actId="26606"/>
          <ac:spMkLst>
            <pc:docMk/>
            <pc:sldMk cId="2706384752" sldId="281"/>
            <ac:spMk id="13" creationId="{EDDBB197-D710-4A4F-A9CA-FD2177498BE8}"/>
          </ac:spMkLst>
        </pc:spChg>
        <pc:spChg chg="add">
          <ac:chgData name="Basia Dzieciatko" userId="97db74eb7e2b6542" providerId="LiveId" clId="{F993FAE2-C827-4E91-9117-58F6D8638AE3}" dt="2025-11-10T20:21:29.173" v="1256" actId="26606"/>
          <ac:spMkLst>
            <pc:docMk/>
            <pc:sldMk cId="2706384752" sldId="281"/>
            <ac:spMk id="15" creationId="{975D1CFA-2CDB-4B64-BD9F-85744E8DA12F}"/>
          </ac:spMkLst>
        </pc:spChg>
        <pc:grpChg chg="add">
          <ac:chgData name="Basia Dzieciatko" userId="97db74eb7e2b6542" providerId="LiveId" clId="{F993FAE2-C827-4E91-9117-58F6D8638AE3}" dt="2025-11-10T20:21:29.173" v="1256" actId="26606"/>
          <ac:grpSpMkLst>
            <pc:docMk/>
            <pc:sldMk cId="2706384752" sldId="281"/>
            <ac:grpSpMk id="17" creationId="{25EE5136-01F1-466C-962D-BA9B4C6757AA}"/>
          </ac:grpSpMkLst>
        </pc:grpChg>
        <pc:picChg chg="add mod">
          <ac:chgData name="Basia Dzieciatko" userId="97db74eb7e2b6542" providerId="LiveId" clId="{F993FAE2-C827-4E91-9117-58F6D8638AE3}" dt="2025-11-11T19:30:43.657" v="2753" actId="1076"/>
          <ac:picMkLst>
            <pc:docMk/>
            <pc:sldMk cId="2706384752" sldId="281"/>
            <ac:picMk id="5" creationId="{D56F0F2E-EBA7-967A-ED02-08BC51E8A5D2}"/>
          </ac:picMkLst>
        </pc:picChg>
        <pc:picChg chg="add">
          <ac:chgData name="Basia Dzieciatko" userId="97db74eb7e2b6542" providerId="LiveId" clId="{F993FAE2-C827-4E91-9117-58F6D8638AE3}" dt="2025-11-10T20:21:29.173" v="1256" actId="26606"/>
          <ac:picMkLst>
            <pc:docMk/>
            <pc:sldMk cId="2706384752" sldId="281"/>
            <ac:picMk id="10" creationId="{319E9183-E85F-53B1-5CAF-CF73DDFC9946}"/>
          </ac:picMkLst>
        </pc:picChg>
      </pc:sldChg>
      <pc:sldChg chg="addSp delSp modSp new mod">
        <pc:chgData name="Basia Dzieciatko" userId="97db74eb7e2b6542" providerId="LiveId" clId="{F993FAE2-C827-4E91-9117-58F6D8638AE3}" dt="2025-11-12T21:19:38.692" v="5214" actId="1076"/>
        <pc:sldMkLst>
          <pc:docMk/>
          <pc:sldMk cId="3947913687" sldId="282"/>
        </pc:sldMkLst>
        <pc:spChg chg="mod">
          <ac:chgData name="Basia Dzieciatko" userId="97db74eb7e2b6542" providerId="LiveId" clId="{F993FAE2-C827-4E91-9117-58F6D8638AE3}" dt="2025-11-11T20:19:01.370" v="3402" actId="1076"/>
          <ac:spMkLst>
            <pc:docMk/>
            <pc:sldMk cId="3947913687" sldId="282"/>
            <ac:spMk id="2" creationId="{618B7DFE-56AE-0CA2-B514-6F6AFD54BA0D}"/>
          </ac:spMkLst>
        </pc:spChg>
        <pc:spChg chg="mod">
          <ac:chgData name="Basia Dzieciatko" userId="97db74eb7e2b6542" providerId="LiveId" clId="{F993FAE2-C827-4E91-9117-58F6D8638AE3}" dt="2025-11-12T21:19:33.893" v="5213" actId="20577"/>
          <ac:spMkLst>
            <pc:docMk/>
            <pc:sldMk cId="3947913687" sldId="282"/>
            <ac:spMk id="3" creationId="{5252D518-A47C-105E-55DF-5EC371C98D54}"/>
          </ac:spMkLst>
        </pc:spChg>
        <pc:graphicFrameChg chg="add mod modGraphic">
          <ac:chgData name="Basia Dzieciatko" userId="97db74eb7e2b6542" providerId="LiveId" clId="{F993FAE2-C827-4E91-9117-58F6D8638AE3}" dt="2025-11-12T21:19:38.692" v="5214" actId="1076"/>
          <ac:graphicFrameMkLst>
            <pc:docMk/>
            <pc:sldMk cId="3947913687" sldId="282"/>
            <ac:graphicFrameMk id="6" creationId="{9981D138-8D1F-2434-9C4F-6D4050D91E5E}"/>
          </ac:graphicFrameMkLst>
        </pc:graphicFrameChg>
      </pc:sldChg>
      <pc:sldChg chg="addSp modSp new mod setBg">
        <pc:chgData name="Basia Dzieciatko" userId="97db74eb7e2b6542" providerId="LiveId" clId="{F993FAE2-C827-4E91-9117-58F6D8638AE3}" dt="2025-11-12T21:18:29.712" v="5211" actId="1076"/>
        <pc:sldMkLst>
          <pc:docMk/>
          <pc:sldMk cId="2687280397" sldId="283"/>
        </pc:sldMkLst>
        <pc:spChg chg="mod">
          <ac:chgData name="Basia Dzieciatko" userId="97db74eb7e2b6542" providerId="LiveId" clId="{F993FAE2-C827-4E91-9117-58F6D8638AE3}" dt="2025-11-12T21:15:02.057" v="5147" actId="26606"/>
          <ac:spMkLst>
            <pc:docMk/>
            <pc:sldMk cId="2687280397" sldId="283"/>
            <ac:spMk id="2" creationId="{78E664CD-29DE-067C-A66A-80EB77D350F0}"/>
          </ac:spMkLst>
        </pc:spChg>
        <pc:spChg chg="mod">
          <ac:chgData name="Basia Dzieciatko" userId="97db74eb7e2b6542" providerId="LiveId" clId="{F993FAE2-C827-4E91-9117-58F6D8638AE3}" dt="2025-11-12T21:18:29.712" v="5211" actId="1076"/>
          <ac:spMkLst>
            <pc:docMk/>
            <pc:sldMk cId="2687280397" sldId="283"/>
            <ac:spMk id="3" creationId="{C9F056CE-9C9B-236B-7DE2-6DFA49A331BC}"/>
          </ac:spMkLst>
        </pc:spChg>
        <pc:spChg chg="add">
          <ac:chgData name="Basia Dzieciatko" userId="97db74eb7e2b6542" providerId="LiveId" clId="{F993FAE2-C827-4E91-9117-58F6D8638AE3}" dt="2025-11-12T21:15:02.057" v="5147" actId="26606"/>
          <ac:spMkLst>
            <pc:docMk/>
            <pc:sldMk cId="2687280397" sldId="283"/>
            <ac:spMk id="12" creationId="{74751229-0244-4FBB-BED1-407467F4C951}"/>
          </ac:spMkLst>
        </pc:spChg>
        <pc:picChg chg="add mod">
          <ac:chgData name="Basia Dzieciatko" userId="97db74eb7e2b6542" providerId="LiveId" clId="{F993FAE2-C827-4E91-9117-58F6D8638AE3}" dt="2025-11-12T21:18:16.658" v="5208" actId="1076"/>
          <ac:picMkLst>
            <pc:docMk/>
            <pc:sldMk cId="2687280397" sldId="283"/>
            <ac:picMk id="5" creationId="{63F52D60-8245-6970-2E75-39D080897D67}"/>
          </ac:picMkLst>
        </pc:picChg>
        <pc:picChg chg="add mod">
          <ac:chgData name="Basia Dzieciatko" userId="97db74eb7e2b6542" providerId="LiveId" clId="{F993FAE2-C827-4E91-9117-58F6D8638AE3}" dt="2025-11-12T21:18:22.969" v="5209" actId="1076"/>
          <ac:picMkLst>
            <pc:docMk/>
            <pc:sldMk cId="2687280397" sldId="283"/>
            <ac:picMk id="7" creationId="{E4FE1B52-2F65-6CB2-3C83-C27F263B1751}"/>
          </ac:picMkLst>
        </pc:picChg>
        <pc:picChg chg="add">
          <ac:chgData name="Basia Dzieciatko" userId="97db74eb7e2b6542" providerId="LiveId" clId="{F993FAE2-C827-4E91-9117-58F6D8638AE3}" dt="2025-11-12T21:15:02.057" v="5147" actId="26606"/>
          <ac:picMkLst>
            <pc:docMk/>
            <pc:sldMk cId="2687280397" sldId="283"/>
            <ac:picMk id="9" creationId="{B759362C-1EC0-47BC-BE7E-A0B85420F60D}"/>
          </ac:picMkLst>
        </pc:picChg>
      </pc:sldChg>
      <pc:sldChg chg="addSp delSp modSp new mod setBg modClrScheme chgLayout">
        <pc:chgData name="Basia Dzieciatko" userId="97db74eb7e2b6542" providerId="LiveId" clId="{F993FAE2-C827-4E91-9117-58F6D8638AE3}" dt="2025-11-11T19:48:59.672" v="3014" actId="27636"/>
        <pc:sldMkLst>
          <pc:docMk/>
          <pc:sldMk cId="3190992603" sldId="284"/>
        </pc:sldMkLst>
        <pc:spChg chg="mod ord">
          <ac:chgData name="Basia Dzieciatko" userId="97db74eb7e2b6542" providerId="LiveId" clId="{F993FAE2-C827-4E91-9117-58F6D8638AE3}" dt="2025-11-11T19:48:59.672" v="3014" actId="27636"/>
          <ac:spMkLst>
            <pc:docMk/>
            <pc:sldMk cId="3190992603" sldId="284"/>
            <ac:spMk id="2" creationId="{9DC23150-3E7B-4165-C81F-F2BA59EC4CF3}"/>
          </ac:spMkLst>
        </pc:spChg>
        <pc:spChg chg="add">
          <ac:chgData name="Basia Dzieciatko" userId="97db74eb7e2b6542" providerId="LiveId" clId="{F993FAE2-C827-4E91-9117-58F6D8638AE3}" dt="2025-11-11T19:48:52.646" v="3009" actId="26606"/>
          <ac:spMkLst>
            <pc:docMk/>
            <pc:sldMk cId="3190992603" sldId="284"/>
            <ac:spMk id="18" creationId="{DF05ACD0-FF4A-4F8F-B5C5-6A4EBD0D1B38}"/>
          </ac:spMkLst>
        </pc:spChg>
        <pc:spChg chg="add">
          <ac:chgData name="Basia Dzieciatko" userId="97db74eb7e2b6542" providerId="LiveId" clId="{F993FAE2-C827-4E91-9117-58F6D8638AE3}" dt="2025-11-11T19:48:52.646" v="3009" actId="26606"/>
          <ac:spMkLst>
            <pc:docMk/>
            <pc:sldMk cId="3190992603" sldId="284"/>
            <ac:spMk id="20" creationId="{4C9AFA28-B5ED-4346-9AF7-68A157F16C7E}"/>
          </ac:spMkLst>
        </pc:spChg>
        <pc:picChg chg="add mod">
          <ac:chgData name="Basia Dzieciatko" userId="97db74eb7e2b6542" providerId="LiveId" clId="{F993FAE2-C827-4E91-9117-58F6D8638AE3}" dt="2025-11-11T19:48:52.646" v="3009" actId="26606"/>
          <ac:picMkLst>
            <pc:docMk/>
            <pc:sldMk cId="3190992603" sldId="284"/>
            <ac:picMk id="8" creationId="{778F32DB-EF4E-0524-4AE4-7631C714353C}"/>
          </ac:picMkLst>
        </pc:picChg>
      </pc:sldChg>
      <pc:sldChg chg="modSp new mod">
        <pc:chgData name="Basia Dzieciatko" userId="97db74eb7e2b6542" providerId="LiveId" clId="{F993FAE2-C827-4E91-9117-58F6D8638AE3}" dt="2025-11-10T21:06:15.054" v="2270" actId="14100"/>
        <pc:sldMkLst>
          <pc:docMk/>
          <pc:sldMk cId="3790921536" sldId="285"/>
        </pc:sldMkLst>
        <pc:spChg chg="mod">
          <ac:chgData name="Basia Dzieciatko" userId="97db74eb7e2b6542" providerId="LiveId" clId="{F993FAE2-C827-4E91-9117-58F6D8638AE3}" dt="2025-11-10T21:06:15.054" v="2270" actId="14100"/>
          <ac:spMkLst>
            <pc:docMk/>
            <pc:sldMk cId="3790921536" sldId="285"/>
            <ac:spMk id="2" creationId="{0A07A737-C44C-E59B-3149-EBCF33C354A9}"/>
          </ac:spMkLst>
        </pc:spChg>
        <pc:spChg chg="mod">
          <ac:chgData name="Basia Dzieciatko" userId="97db74eb7e2b6542" providerId="LiveId" clId="{F993FAE2-C827-4E91-9117-58F6D8638AE3}" dt="2025-11-10T21:05:59.991" v="2265"/>
          <ac:spMkLst>
            <pc:docMk/>
            <pc:sldMk cId="3790921536" sldId="285"/>
            <ac:spMk id="3" creationId="{02C02EAA-AF19-A1FE-DD6E-89513ECEC2EE}"/>
          </ac:spMkLst>
        </pc:spChg>
      </pc:sldChg>
      <pc:sldChg chg="addSp delSp modSp new mod modNotesTx">
        <pc:chgData name="Basia Dzieciatko" userId="97db74eb7e2b6542" providerId="LiveId" clId="{F993FAE2-C827-4E91-9117-58F6D8638AE3}" dt="2025-11-12T21:33:20.325" v="5265" actId="20577"/>
        <pc:sldMkLst>
          <pc:docMk/>
          <pc:sldMk cId="2172487734" sldId="286"/>
        </pc:sldMkLst>
        <pc:spChg chg="mod">
          <ac:chgData name="Basia Dzieciatko" userId="97db74eb7e2b6542" providerId="LiveId" clId="{F993FAE2-C827-4E91-9117-58F6D8638AE3}" dt="2025-11-10T21:12:41.778" v="2461" actId="20577"/>
          <ac:spMkLst>
            <pc:docMk/>
            <pc:sldMk cId="2172487734" sldId="286"/>
            <ac:spMk id="2" creationId="{7183BC23-E67B-8F68-D926-7623C1CBD484}"/>
          </ac:spMkLst>
        </pc:spChg>
        <pc:spChg chg="add mod">
          <ac:chgData name="Basia Dzieciatko" userId="97db74eb7e2b6542" providerId="LiveId" clId="{F993FAE2-C827-4E91-9117-58F6D8638AE3}" dt="2025-11-11T19:55:00.546" v="3040" actId="404"/>
          <ac:spMkLst>
            <pc:docMk/>
            <pc:sldMk cId="2172487734" sldId="286"/>
            <ac:spMk id="6" creationId="{273E269D-ECB1-23BF-F239-CADAB4B03099}"/>
          </ac:spMkLst>
        </pc:spChg>
        <pc:spChg chg="add mod">
          <ac:chgData name="Basia Dzieciatko" userId="97db74eb7e2b6542" providerId="LiveId" clId="{F993FAE2-C827-4E91-9117-58F6D8638AE3}" dt="2025-11-12T21:32:17.673" v="5263" actId="403"/>
          <ac:spMkLst>
            <pc:docMk/>
            <pc:sldMk cId="2172487734" sldId="286"/>
            <ac:spMk id="11" creationId="{EF7F56F2-EF51-21E1-3C69-A86F84A1039D}"/>
          </ac:spMkLst>
        </pc:spChg>
        <pc:picChg chg="add mod ord">
          <ac:chgData name="Basia Dzieciatko" userId="97db74eb7e2b6542" providerId="LiveId" clId="{F993FAE2-C827-4E91-9117-58F6D8638AE3}" dt="2025-11-12T21:28:12.599" v="5221" actId="14100"/>
          <ac:picMkLst>
            <pc:docMk/>
            <pc:sldMk cId="2172487734" sldId="286"/>
            <ac:picMk id="9" creationId="{ADE1BDE5-0BA3-65F9-AA31-57F9C25919EE}"/>
          </ac:picMkLst>
        </pc:picChg>
      </pc:sldChg>
      <pc:sldChg chg="modSp new mod">
        <pc:chgData name="Basia Dzieciatko" userId="97db74eb7e2b6542" providerId="LiveId" clId="{F993FAE2-C827-4E91-9117-58F6D8638AE3}" dt="2025-11-12T22:06:58.570" v="5669" actId="20577"/>
        <pc:sldMkLst>
          <pc:docMk/>
          <pc:sldMk cId="1032843741" sldId="287"/>
        </pc:sldMkLst>
        <pc:spChg chg="mod">
          <ac:chgData name="Basia Dzieciatko" userId="97db74eb7e2b6542" providerId="LiveId" clId="{F993FAE2-C827-4E91-9117-58F6D8638AE3}" dt="2025-11-12T21:58:30.622" v="5499"/>
          <ac:spMkLst>
            <pc:docMk/>
            <pc:sldMk cId="1032843741" sldId="287"/>
            <ac:spMk id="2" creationId="{D4858527-C24C-7080-9724-DFC947A21DF4}"/>
          </ac:spMkLst>
        </pc:spChg>
        <pc:spChg chg="mod">
          <ac:chgData name="Basia Dzieciatko" userId="97db74eb7e2b6542" providerId="LiveId" clId="{F993FAE2-C827-4E91-9117-58F6D8638AE3}" dt="2025-11-12T22:06:58.570" v="5669" actId="20577"/>
          <ac:spMkLst>
            <pc:docMk/>
            <pc:sldMk cId="1032843741" sldId="287"/>
            <ac:spMk id="3" creationId="{ED9181D4-70F4-98CF-FDB4-CFF8B63414F0}"/>
          </ac:spMkLst>
        </pc:spChg>
      </pc:sldChg>
      <pc:sldChg chg="modSp new mod">
        <pc:chgData name="Basia Dzieciatko" userId="97db74eb7e2b6542" providerId="LiveId" clId="{F993FAE2-C827-4E91-9117-58F6D8638AE3}" dt="2025-11-12T20:34:19.705" v="4710" actId="20577"/>
        <pc:sldMkLst>
          <pc:docMk/>
          <pc:sldMk cId="4169691922" sldId="288"/>
        </pc:sldMkLst>
        <pc:spChg chg="mod">
          <ac:chgData name="Basia Dzieciatko" userId="97db74eb7e2b6542" providerId="LiveId" clId="{F993FAE2-C827-4E91-9117-58F6D8638AE3}" dt="2025-11-12T20:15:28.132" v="4255" actId="20577"/>
          <ac:spMkLst>
            <pc:docMk/>
            <pc:sldMk cId="4169691922" sldId="288"/>
            <ac:spMk id="2" creationId="{EFA27C5A-807C-7350-0F2D-D6EE3C3349AA}"/>
          </ac:spMkLst>
        </pc:spChg>
        <pc:spChg chg="mod">
          <ac:chgData name="Basia Dzieciatko" userId="97db74eb7e2b6542" providerId="LiveId" clId="{F993FAE2-C827-4E91-9117-58F6D8638AE3}" dt="2025-11-12T20:34:19.705" v="4710" actId="20577"/>
          <ac:spMkLst>
            <pc:docMk/>
            <pc:sldMk cId="4169691922" sldId="288"/>
            <ac:spMk id="3" creationId="{FDC92F67-48D7-7679-C8F9-679902C393A4}"/>
          </ac:spMkLst>
        </pc:spChg>
      </pc:sldChg>
      <pc:sldChg chg="addSp delSp modSp new mod setBg modNotesTx">
        <pc:chgData name="Basia Dzieciatko" userId="97db74eb7e2b6542" providerId="LiveId" clId="{F993FAE2-C827-4E91-9117-58F6D8638AE3}" dt="2025-11-12T21:12:40.827" v="5087" actId="114"/>
        <pc:sldMkLst>
          <pc:docMk/>
          <pc:sldMk cId="1537347883" sldId="289"/>
        </pc:sldMkLst>
        <pc:spChg chg="mod">
          <ac:chgData name="Basia Dzieciatko" userId="97db74eb7e2b6542" providerId="LiveId" clId="{F993FAE2-C827-4E91-9117-58F6D8638AE3}" dt="2025-11-12T21:11:35.953" v="5064" actId="26606"/>
          <ac:spMkLst>
            <pc:docMk/>
            <pc:sldMk cId="1537347883" sldId="289"/>
            <ac:spMk id="2" creationId="{9D0250A4-8420-31B9-B5DA-F6CF19EDF6E6}"/>
          </ac:spMkLst>
        </pc:spChg>
        <pc:spChg chg="add">
          <ac:chgData name="Basia Dzieciatko" userId="97db74eb7e2b6542" providerId="LiveId" clId="{F993FAE2-C827-4E91-9117-58F6D8638AE3}" dt="2025-11-12T21:11:35.953" v="5064" actId="26606"/>
          <ac:spMkLst>
            <pc:docMk/>
            <pc:sldMk cId="1537347883" sldId="289"/>
            <ac:spMk id="10" creationId="{D93394DA-E684-47C2-9020-13225823F40A}"/>
          </ac:spMkLst>
        </pc:spChg>
        <pc:graphicFrameChg chg="add mod modGraphic">
          <ac:chgData name="Basia Dzieciatko" userId="97db74eb7e2b6542" providerId="LiveId" clId="{F993FAE2-C827-4E91-9117-58F6D8638AE3}" dt="2025-11-12T21:12:40.827" v="5087" actId="114"/>
          <ac:graphicFrameMkLst>
            <pc:docMk/>
            <pc:sldMk cId="1537347883" sldId="289"/>
            <ac:graphicFrameMk id="5" creationId="{38E110F6-C123-1ECA-8551-7C23E6692AF4}"/>
          </ac:graphicFrameMkLst>
        </pc:graphicFrameChg>
      </pc:sldChg>
      <pc:sldChg chg="addSp delSp modSp new mod modNotesTx">
        <pc:chgData name="Basia Dzieciatko" userId="97db74eb7e2b6542" providerId="LiveId" clId="{F993FAE2-C827-4E91-9117-58F6D8638AE3}" dt="2025-11-12T21:40:42.758" v="5373" actId="20577"/>
        <pc:sldMkLst>
          <pc:docMk/>
          <pc:sldMk cId="1934167064" sldId="290"/>
        </pc:sldMkLst>
        <pc:spChg chg="mod">
          <ac:chgData name="Basia Dzieciatko" userId="97db74eb7e2b6542" providerId="LiveId" clId="{F993FAE2-C827-4E91-9117-58F6D8638AE3}" dt="2025-11-12T21:34:39.017" v="5283" actId="20577"/>
          <ac:spMkLst>
            <pc:docMk/>
            <pc:sldMk cId="1934167064" sldId="290"/>
            <ac:spMk id="2" creationId="{7586A408-108B-69CC-2081-08B384CAF8B1}"/>
          </ac:spMkLst>
        </pc:spChg>
        <pc:spChg chg="add del mod">
          <ac:chgData name="Basia Dzieciatko" userId="97db74eb7e2b6542" providerId="LiveId" clId="{F993FAE2-C827-4E91-9117-58F6D8638AE3}" dt="2025-11-12T21:40:42.758" v="5373" actId="20577"/>
          <ac:spMkLst>
            <pc:docMk/>
            <pc:sldMk cId="1934167064" sldId="290"/>
            <ac:spMk id="3" creationId="{A74C3779-D256-764A-0D02-0DAFE5AECE0D}"/>
          </ac:spMkLst>
        </pc:spChg>
      </pc:sldChg>
      <pc:sldChg chg="modSp new mod">
        <pc:chgData name="Basia Dzieciatko" userId="97db74eb7e2b6542" providerId="LiveId" clId="{F993FAE2-C827-4E91-9117-58F6D8638AE3}" dt="2025-11-12T22:00:41.985" v="5531" actId="15"/>
        <pc:sldMkLst>
          <pc:docMk/>
          <pc:sldMk cId="2639644959" sldId="291"/>
        </pc:sldMkLst>
        <pc:spChg chg="mod">
          <ac:chgData name="Basia Dzieciatko" userId="97db74eb7e2b6542" providerId="LiveId" clId="{F993FAE2-C827-4E91-9117-58F6D8638AE3}" dt="2025-11-12T21:48:34.232" v="5466"/>
          <ac:spMkLst>
            <pc:docMk/>
            <pc:sldMk cId="2639644959" sldId="291"/>
            <ac:spMk id="2" creationId="{DD58AEDF-5F07-E191-002B-E56C57BD6A69}"/>
          </ac:spMkLst>
        </pc:spChg>
        <pc:spChg chg="mod">
          <ac:chgData name="Basia Dzieciatko" userId="97db74eb7e2b6542" providerId="LiveId" clId="{F993FAE2-C827-4E91-9117-58F6D8638AE3}" dt="2025-11-12T22:00:41.985" v="5531" actId="15"/>
          <ac:spMkLst>
            <pc:docMk/>
            <pc:sldMk cId="2639644959" sldId="291"/>
            <ac:spMk id="3" creationId="{8C6E3883-9782-A756-BF55-A78CA3A0ACF4}"/>
          </ac:spMkLst>
        </pc:spChg>
      </pc:sldChg>
      <pc:sldChg chg="modSp new mod">
        <pc:chgData name="Basia Dzieciatko" userId="97db74eb7e2b6542" providerId="LiveId" clId="{F993FAE2-C827-4E91-9117-58F6D8638AE3}" dt="2025-11-12T21:50:54.601" v="5494" actId="20577"/>
        <pc:sldMkLst>
          <pc:docMk/>
          <pc:sldMk cId="569646484" sldId="292"/>
        </pc:sldMkLst>
        <pc:spChg chg="mod">
          <ac:chgData name="Basia Dzieciatko" userId="97db74eb7e2b6542" providerId="LiveId" clId="{F993FAE2-C827-4E91-9117-58F6D8638AE3}" dt="2025-11-12T21:50:54.601" v="5494" actId="20577"/>
          <ac:spMkLst>
            <pc:docMk/>
            <pc:sldMk cId="569646484" sldId="292"/>
            <ac:spMk id="2" creationId="{097EFF93-FF92-DC78-6CA9-11D5ACE3EA8E}"/>
          </ac:spMkLst>
        </pc:spChg>
        <pc:spChg chg="mod">
          <ac:chgData name="Basia Dzieciatko" userId="97db74eb7e2b6542" providerId="LiveId" clId="{F993FAE2-C827-4E91-9117-58F6D8638AE3}" dt="2025-11-12T21:50:41.719" v="5487" actId="27636"/>
          <ac:spMkLst>
            <pc:docMk/>
            <pc:sldMk cId="569646484" sldId="292"/>
            <ac:spMk id="3" creationId="{760A9283-2A52-239C-A986-E1FAE713C8C9}"/>
          </ac:spMkLst>
        </pc:spChg>
      </pc:sldChg>
      <pc:sldChg chg="addSp delSp modSp new mod setBg">
        <pc:chgData name="Basia Dzieciatko" userId="97db74eb7e2b6542" providerId="LiveId" clId="{F993FAE2-C827-4E91-9117-58F6D8638AE3}" dt="2025-11-12T22:18:14.977" v="6332" actId="1076"/>
        <pc:sldMkLst>
          <pc:docMk/>
          <pc:sldMk cId="3144077659" sldId="294"/>
        </pc:sldMkLst>
        <pc:spChg chg="mod">
          <ac:chgData name="Basia Dzieciatko" userId="97db74eb7e2b6542" providerId="LiveId" clId="{F993FAE2-C827-4E91-9117-58F6D8638AE3}" dt="2025-11-12T22:18:04.377" v="6328" actId="1076"/>
          <ac:spMkLst>
            <pc:docMk/>
            <pc:sldMk cId="3144077659" sldId="294"/>
            <ac:spMk id="2" creationId="{481396FA-D5B9-77DD-BEFD-882DEE6D2B3C}"/>
          </ac:spMkLst>
        </pc:spChg>
        <pc:spChg chg="mod">
          <ac:chgData name="Basia Dzieciatko" userId="97db74eb7e2b6542" providerId="LiveId" clId="{F993FAE2-C827-4E91-9117-58F6D8638AE3}" dt="2025-11-12T22:18:06.499" v="6329" actId="1076"/>
          <ac:spMkLst>
            <pc:docMk/>
            <pc:sldMk cId="3144077659" sldId="294"/>
            <ac:spMk id="3" creationId="{313BC89A-7AB9-6943-3929-5C7747DAFFEE}"/>
          </ac:spMkLst>
        </pc:spChg>
        <pc:cxnChg chg="add">
          <ac:chgData name="Basia Dzieciatko" userId="97db74eb7e2b6542" providerId="LiveId" clId="{F993FAE2-C827-4E91-9117-58F6D8638AE3}" dt="2025-11-12T22:17:04.132" v="6308" actId="26606"/>
          <ac:cxnSpMkLst>
            <pc:docMk/>
            <pc:sldMk cId="3144077659" sldId="294"/>
            <ac:cxnSpMk id="14" creationId="{FC23E3B9-5ABF-58B3-E2B0-E9A5DAA90037}"/>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B33BF-4433-4C28-BB19-FBAE8945C31B}" type="doc">
      <dgm:prSet loTypeId="urn:microsoft.com/office/officeart/2008/layout/LinedList" loCatId="list" qsTypeId="urn:microsoft.com/office/officeart/2005/8/quickstyle/simple2" qsCatId="simple" csTypeId="urn:microsoft.com/office/officeart/2005/8/colors/colorful2" csCatId="colorful" phldr="1"/>
      <dgm:spPr/>
      <dgm:t>
        <a:bodyPr/>
        <a:lstStyle/>
        <a:p>
          <a:endParaRPr lang="en-US"/>
        </a:p>
      </dgm:t>
    </dgm:pt>
    <dgm:pt modelId="{9B1019E2-3EDB-4EF7-80BF-1365E6A11D28}">
      <dgm:prSet/>
      <dgm:spPr/>
      <dgm:t>
        <a:bodyPr/>
        <a:lstStyle/>
        <a:p>
          <a:r>
            <a:rPr lang="en-GB" b="1"/>
            <a:t>Understand how ideas connect </a:t>
          </a:r>
          <a:r>
            <a:rPr lang="en-GB"/>
            <a:t>(Peters-Burton et al., 2022)</a:t>
          </a:r>
          <a:endParaRPr lang="en-US"/>
        </a:p>
      </dgm:t>
    </dgm:pt>
    <dgm:pt modelId="{0B38E781-D6F6-4DFA-A61E-75B2C6916D56}" type="parTrans" cxnId="{B821232F-E1C3-4679-ACF4-F9D39EFA557F}">
      <dgm:prSet/>
      <dgm:spPr/>
      <dgm:t>
        <a:bodyPr/>
        <a:lstStyle/>
        <a:p>
          <a:endParaRPr lang="en-US"/>
        </a:p>
      </dgm:t>
    </dgm:pt>
    <dgm:pt modelId="{D1467CB6-BB4E-4D2E-A197-7E9B0627AA31}" type="sibTrans" cxnId="{B821232F-E1C3-4679-ACF4-F9D39EFA557F}">
      <dgm:prSet/>
      <dgm:spPr/>
      <dgm:t>
        <a:bodyPr/>
        <a:lstStyle/>
        <a:p>
          <a:endParaRPr lang="en-US"/>
        </a:p>
      </dgm:t>
    </dgm:pt>
    <dgm:pt modelId="{914C23C8-DCBF-41EF-88C3-30005F70C85A}">
      <dgm:prSet/>
      <dgm:spPr/>
      <dgm:t>
        <a:bodyPr/>
        <a:lstStyle/>
        <a:p>
          <a:r>
            <a:rPr lang="en-GB" b="1" dirty="0"/>
            <a:t>Analyse complex thinking and cognitive structures </a:t>
          </a:r>
          <a:r>
            <a:rPr lang="it-IT" dirty="0"/>
            <a:t>(Csanadi et al., 2018; Li et al., 2022)</a:t>
          </a:r>
          <a:endParaRPr lang="en-US" dirty="0"/>
        </a:p>
      </dgm:t>
    </dgm:pt>
    <dgm:pt modelId="{D2DA7B53-61BC-4638-B4F3-AE59089D8478}" type="parTrans" cxnId="{17EEF86C-018A-4815-93E3-CA0135B418E8}">
      <dgm:prSet/>
      <dgm:spPr/>
      <dgm:t>
        <a:bodyPr/>
        <a:lstStyle/>
        <a:p>
          <a:endParaRPr lang="en-US"/>
        </a:p>
      </dgm:t>
    </dgm:pt>
    <dgm:pt modelId="{E1EC5ADB-71DA-4DAE-956C-153249B351FF}" type="sibTrans" cxnId="{17EEF86C-018A-4815-93E3-CA0135B418E8}">
      <dgm:prSet/>
      <dgm:spPr/>
      <dgm:t>
        <a:bodyPr/>
        <a:lstStyle/>
        <a:p>
          <a:endParaRPr lang="en-US"/>
        </a:p>
      </dgm:t>
    </dgm:pt>
    <dgm:pt modelId="{9602E878-4935-4E30-B1F4-24A2CA230470}">
      <dgm:prSet/>
      <dgm:spPr/>
      <dgm:t>
        <a:bodyPr/>
        <a:lstStyle/>
        <a:p>
          <a:r>
            <a:rPr lang="en-GB" b="1" dirty="0"/>
            <a:t>Compare groups, perspectives, or expertise levels </a:t>
          </a:r>
          <a:r>
            <a:rPr lang="en-GB" dirty="0"/>
            <a:t>(Fan et al., 2023; Peters-Burton et al., 2023; Dzieciatko-Szendrei &amp; Panti</a:t>
          </a:r>
          <a:r>
            <a:rPr lang="pl-PL" dirty="0"/>
            <a:t>ć</a:t>
          </a:r>
          <a:r>
            <a:rPr lang="en-GB" dirty="0"/>
            <a:t>, </a:t>
          </a:r>
          <a:r>
            <a:rPr lang="en-GB" i="1" dirty="0"/>
            <a:t>in press</a:t>
          </a:r>
          <a:r>
            <a:rPr lang="en-GB" dirty="0"/>
            <a:t>)</a:t>
          </a:r>
          <a:endParaRPr lang="en-US" dirty="0"/>
        </a:p>
      </dgm:t>
    </dgm:pt>
    <dgm:pt modelId="{31FECA13-620F-4F8D-9F4F-5B9884EFEA7E}" type="parTrans" cxnId="{259CE05C-7BB6-4397-98EC-23E6A3FF3901}">
      <dgm:prSet/>
      <dgm:spPr/>
      <dgm:t>
        <a:bodyPr/>
        <a:lstStyle/>
        <a:p>
          <a:endParaRPr lang="en-US"/>
        </a:p>
      </dgm:t>
    </dgm:pt>
    <dgm:pt modelId="{5661DFD0-6919-424A-9532-E8A9EB729FA5}" type="sibTrans" cxnId="{259CE05C-7BB6-4397-98EC-23E6A3FF3901}">
      <dgm:prSet/>
      <dgm:spPr/>
      <dgm:t>
        <a:bodyPr/>
        <a:lstStyle/>
        <a:p>
          <a:endParaRPr lang="en-US"/>
        </a:p>
      </dgm:t>
    </dgm:pt>
    <dgm:pt modelId="{FA570228-EB00-402C-8570-F9B8662E11C6}">
      <dgm:prSet/>
      <dgm:spPr/>
      <dgm:t>
        <a:bodyPr/>
        <a:lstStyle/>
        <a:p>
          <a:r>
            <a:rPr lang="en-GB" b="1"/>
            <a:t>Transform qualitative data into analysable networks </a:t>
          </a:r>
          <a:r>
            <a:rPr lang="en-GB"/>
            <a:t>(Bressler et al., 2019; Chang &amp; Tsai, 2023)</a:t>
          </a:r>
          <a:endParaRPr lang="en-US"/>
        </a:p>
      </dgm:t>
    </dgm:pt>
    <dgm:pt modelId="{E468EBE6-7468-4E84-9A89-970B1CF42EDE}" type="parTrans" cxnId="{ECE2C656-C9A6-4313-8208-556E887040C6}">
      <dgm:prSet/>
      <dgm:spPr/>
      <dgm:t>
        <a:bodyPr/>
        <a:lstStyle/>
        <a:p>
          <a:endParaRPr lang="en-US"/>
        </a:p>
      </dgm:t>
    </dgm:pt>
    <dgm:pt modelId="{B3A54774-BB6D-47CF-8D17-0473380FD586}" type="sibTrans" cxnId="{ECE2C656-C9A6-4313-8208-556E887040C6}">
      <dgm:prSet/>
      <dgm:spPr/>
      <dgm:t>
        <a:bodyPr/>
        <a:lstStyle/>
        <a:p>
          <a:endParaRPr lang="en-US"/>
        </a:p>
      </dgm:t>
    </dgm:pt>
    <dgm:pt modelId="{2A65BA20-673F-43B3-B69B-C8E3FCA7BA58}">
      <dgm:prSet/>
      <dgm:spPr/>
      <dgm:t>
        <a:bodyPr/>
        <a:lstStyle/>
        <a:p>
          <a:r>
            <a:rPr lang="en-GB" b="1"/>
            <a:t>Analysing curriculum/standards alignment </a:t>
          </a:r>
          <a:r>
            <a:rPr lang="en-GB"/>
            <a:t>(</a:t>
          </a:r>
          <a:r>
            <a:rPr lang="da-DK"/>
            <a:t>Cheung, 2020; Gao et al., 2023)</a:t>
          </a:r>
          <a:endParaRPr lang="en-US"/>
        </a:p>
      </dgm:t>
    </dgm:pt>
    <dgm:pt modelId="{7C0E3BB6-25DD-431A-BD4D-A8136D086407}" type="parTrans" cxnId="{B6DDB891-1942-4EAC-9661-539B5F4934B6}">
      <dgm:prSet/>
      <dgm:spPr/>
      <dgm:t>
        <a:bodyPr/>
        <a:lstStyle/>
        <a:p>
          <a:endParaRPr lang="en-US"/>
        </a:p>
      </dgm:t>
    </dgm:pt>
    <dgm:pt modelId="{1DDC0662-7C9A-4151-8FC7-E99A4D196EC7}" type="sibTrans" cxnId="{B6DDB891-1942-4EAC-9661-539B5F4934B6}">
      <dgm:prSet/>
      <dgm:spPr/>
      <dgm:t>
        <a:bodyPr/>
        <a:lstStyle/>
        <a:p>
          <a:endParaRPr lang="en-US"/>
        </a:p>
      </dgm:t>
    </dgm:pt>
    <dgm:pt modelId="{5E7EF847-F93D-43F0-96B8-39C98C22F79F}">
      <dgm:prSet/>
      <dgm:spPr/>
      <dgm:t>
        <a:bodyPr/>
        <a:lstStyle/>
        <a:p>
          <a:r>
            <a:rPr lang="en-GB" b="1"/>
            <a:t>Study change, development, or trajectories </a:t>
          </a:r>
          <a:r>
            <a:rPr lang="en-GB"/>
            <a:t>(Mulvey et al., 2021; Panti</a:t>
          </a:r>
          <a:r>
            <a:rPr lang="pl-PL"/>
            <a:t>ć</a:t>
          </a:r>
          <a:r>
            <a:rPr lang="en-GB"/>
            <a:t> et al. 2022)</a:t>
          </a:r>
          <a:endParaRPr lang="en-US"/>
        </a:p>
      </dgm:t>
    </dgm:pt>
    <dgm:pt modelId="{2B95AC69-797B-4555-A9A6-01E9E963747C}" type="parTrans" cxnId="{E3135246-CD1B-4BDA-AEEA-EFE9FF323429}">
      <dgm:prSet/>
      <dgm:spPr/>
      <dgm:t>
        <a:bodyPr/>
        <a:lstStyle/>
        <a:p>
          <a:endParaRPr lang="en-US"/>
        </a:p>
      </dgm:t>
    </dgm:pt>
    <dgm:pt modelId="{085D2CB5-8CAF-4152-B699-FAE7BBE62E31}" type="sibTrans" cxnId="{E3135246-CD1B-4BDA-AEEA-EFE9FF323429}">
      <dgm:prSet/>
      <dgm:spPr/>
      <dgm:t>
        <a:bodyPr/>
        <a:lstStyle/>
        <a:p>
          <a:endParaRPr lang="en-US"/>
        </a:p>
      </dgm:t>
    </dgm:pt>
    <dgm:pt modelId="{4E8A67BC-EC0C-4514-B59E-787F78FFD465}" type="pres">
      <dgm:prSet presAssocID="{194B33BF-4433-4C28-BB19-FBAE8945C31B}" presName="vert0" presStyleCnt="0">
        <dgm:presLayoutVars>
          <dgm:dir/>
          <dgm:animOne val="branch"/>
          <dgm:animLvl val="lvl"/>
        </dgm:presLayoutVars>
      </dgm:prSet>
      <dgm:spPr/>
    </dgm:pt>
    <dgm:pt modelId="{8E56C7FF-F8E2-47A2-9B80-F2E17FCBF248}" type="pres">
      <dgm:prSet presAssocID="{9B1019E2-3EDB-4EF7-80BF-1365E6A11D28}" presName="thickLine" presStyleLbl="alignNode1" presStyleIdx="0" presStyleCnt="6"/>
      <dgm:spPr/>
    </dgm:pt>
    <dgm:pt modelId="{3D762156-5AAC-439B-8584-E0EF117CCD35}" type="pres">
      <dgm:prSet presAssocID="{9B1019E2-3EDB-4EF7-80BF-1365E6A11D28}" presName="horz1" presStyleCnt="0"/>
      <dgm:spPr/>
    </dgm:pt>
    <dgm:pt modelId="{16629245-7279-4DC4-A589-99CD067BD8B0}" type="pres">
      <dgm:prSet presAssocID="{9B1019E2-3EDB-4EF7-80BF-1365E6A11D28}" presName="tx1" presStyleLbl="revTx" presStyleIdx="0" presStyleCnt="6"/>
      <dgm:spPr/>
    </dgm:pt>
    <dgm:pt modelId="{7428991A-C54D-4C1C-BA9B-F3C81F0C33B3}" type="pres">
      <dgm:prSet presAssocID="{9B1019E2-3EDB-4EF7-80BF-1365E6A11D28}" presName="vert1" presStyleCnt="0"/>
      <dgm:spPr/>
    </dgm:pt>
    <dgm:pt modelId="{F1726518-E705-48FB-9A44-429F7811CD97}" type="pres">
      <dgm:prSet presAssocID="{914C23C8-DCBF-41EF-88C3-30005F70C85A}" presName="thickLine" presStyleLbl="alignNode1" presStyleIdx="1" presStyleCnt="6"/>
      <dgm:spPr/>
    </dgm:pt>
    <dgm:pt modelId="{283ECF6B-249D-4232-AB5C-0F80A7701C54}" type="pres">
      <dgm:prSet presAssocID="{914C23C8-DCBF-41EF-88C3-30005F70C85A}" presName="horz1" presStyleCnt="0"/>
      <dgm:spPr/>
    </dgm:pt>
    <dgm:pt modelId="{1F683685-1BC7-4814-AF03-014BB8F3184E}" type="pres">
      <dgm:prSet presAssocID="{914C23C8-DCBF-41EF-88C3-30005F70C85A}" presName="tx1" presStyleLbl="revTx" presStyleIdx="1" presStyleCnt="6"/>
      <dgm:spPr/>
    </dgm:pt>
    <dgm:pt modelId="{B1C555CE-6247-485B-9FC4-A87A4C80CB4B}" type="pres">
      <dgm:prSet presAssocID="{914C23C8-DCBF-41EF-88C3-30005F70C85A}" presName="vert1" presStyleCnt="0"/>
      <dgm:spPr/>
    </dgm:pt>
    <dgm:pt modelId="{8378DA1D-9A89-442A-9B19-D6157B1A39C5}" type="pres">
      <dgm:prSet presAssocID="{9602E878-4935-4E30-B1F4-24A2CA230470}" presName="thickLine" presStyleLbl="alignNode1" presStyleIdx="2" presStyleCnt="6"/>
      <dgm:spPr/>
    </dgm:pt>
    <dgm:pt modelId="{403A360E-F3CF-4F92-90F0-4F49383BF033}" type="pres">
      <dgm:prSet presAssocID="{9602E878-4935-4E30-B1F4-24A2CA230470}" presName="horz1" presStyleCnt="0"/>
      <dgm:spPr/>
    </dgm:pt>
    <dgm:pt modelId="{4ADF8FC2-D03F-4125-B4CC-7C2E33B30106}" type="pres">
      <dgm:prSet presAssocID="{9602E878-4935-4E30-B1F4-24A2CA230470}" presName="tx1" presStyleLbl="revTx" presStyleIdx="2" presStyleCnt="6"/>
      <dgm:spPr/>
    </dgm:pt>
    <dgm:pt modelId="{66A7D015-B878-4281-8CCE-8DDB031C0905}" type="pres">
      <dgm:prSet presAssocID="{9602E878-4935-4E30-B1F4-24A2CA230470}" presName="vert1" presStyleCnt="0"/>
      <dgm:spPr/>
    </dgm:pt>
    <dgm:pt modelId="{58B2556B-5A4C-4EC2-9937-B37CE30A02D6}" type="pres">
      <dgm:prSet presAssocID="{FA570228-EB00-402C-8570-F9B8662E11C6}" presName="thickLine" presStyleLbl="alignNode1" presStyleIdx="3" presStyleCnt="6"/>
      <dgm:spPr/>
    </dgm:pt>
    <dgm:pt modelId="{CF5D2570-9F91-49A0-8794-51A56AF47550}" type="pres">
      <dgm:prSet presAssocID="{FA570228-EB00-402C-8570-F9B8662E11C6}" presName="horz1" presStyleCnt="0"/>
      <dgm:spPr/>
    </dgm:pt>
    <dgm:pt modelId="{3C5F2593-E2FB-4D43-8966-AAFA16D51DC9}" type="pres">
      <dgm:prSet presAssocID="{FA570228-EB00-402C-8570-F9B8662E11C6}" presName="tx1" presStyleLbl="revTx" presStyleIdx="3" presStyleCnt="6"/>
      <dgm:spPr/>
    </dgm:pt>
    <dgm:pt modelId="{B3CCA5A9-1AA9-473F-9662-B5FF5C54234E}" type="pres">
      <dgm:prSet presAssocID="{FA570228-EB00-402C-8570-F9B8662E11C6}" presName="vert1" presStyleCnt="0"/>
      <dgm:spPr/>
    </dgm:pt>
    <dgm:pt modelId="{1F6631AC-F536-41E8-A798-096D52C0327C}" type="pres">
      <dgm:prSet presAssocID="{2A65BA20-673F-43B3-B69B-C8E3FCA7BA58}" presName="thickLine" presStyleLbl="alignNode1" presStyleIdx="4" presStyleCnt="6"/>
      <dgm:spPr/>
    </dgm:pt>
    <dgm:pt modelId="{E0C208AC-7B8E-48BA-8CCD-58DB71F843E8}" type="pres">
      <dgm:prSet presAssocID="{2A65BA20-673F-43B3-B69B-C8E3FCA7BA58}" presName="horz1" presStyleCnt="0"/>
      <dgm:spPr/>
    </dgm:pt>
    <dgm:pt modelId="{D7D2F5B1-DB72-4B8B-B9E6-F15094AB5CA6}" type="pres">
      <dgm:prSet presAssocID="{2A65BA20-673F-43B3-B69B-C8E3FCA7BA58}" presName="tx1" presStyleLbl="revTx" presStyleIdx="4" presStyleCnt="6"/>
      <dgm:spPr/>
    </dgm:pt>
    <dgm:pt modelId="{DA4B0EBD-7073-4EDE-8DA6-FB129872B0D0}" type="pres">
      <dgm:prSet presAssocID="{2A65BA20-673F-43B3-B69B-C8E3FCA7BA58}" presName="vert1" presStyleCnt="0"/>
      <dgm:spPr/>
    </dgm:pt>
    <dgm:pt modelId="{84CCD3FF-2BA1-4744-A687-0DDF753B3DFE}" type="pres">
      <dgm:prSet presAssocID="{5E7EF847-F93D-43F0-96B8-39C98C22F79F}" presName="thickLine" presStyleLbl="alignNode1" presStyleIdx="5" presStyleCnt="6"/>
      <dgm:spPr/>
    </dgm:pt>
    <dgm:pt modelId="{DF1AA2BD-28CF-4DD2-A99B-9D5038878E72}" type="pres">
      <dgm:prSet presAssocID="{5E7EF847-F93D-43F0-96B8-39C98C22F79F}" presName="horz1" presStyleCnt="0"/>
      <dgm:spPr/>
    </dgm:pt>
    <dgm:pt modelId="{422975AE-69A5-4C99-B1BD-53ADF3A7F0D5}" type="pres">
      <dgm:prSet presAssocID="{5E7EF847-F93D-43F0-96B8-39C98C22F79F}" presName="tx1" presStyleLbl="revTx" presStyleIdx="5" presStyleCnt="6"/>
      <dgm:spPr/>
    </dgm:pt>
    <dgm:pt modelId="{8EAC8F96-E222-4534-81FE-B52609F97345}" type="pres">
      <dgm:prSet presAssocID="{5E7EF847-F93D-43F0-96B8-39C98C22F79F}" presName="vert1" presStyleCnt="0"/>
      <dgm:spPr/>
    </dgm:pt>
  </dgm:ptLst>
  <dgm:cxnLst>
    <dgm:cxn modelId="{B821232F-E1C3-4679-ACF4-F9D39EFA557F}" srcId="{194B33BF-4433-4C28-BB19-FBAE8945C31B}" destId="{9B1019E2-3EDB-4EF7-80BF-1365E6A11D28}" srcOrd="0" destOrd="0" parTransId="{0B38E781-D6F6-4DFA-A61E-75B2C6916D56}" sibTransId="{D1467CB6-BB4E-4D2E-A197-7E9B0627AA31}"/>
    <dgm:cxn modelId="{E5DF373D-239F-405A-A4F2-F9B4FD679EC5}" type="presOf" srcId="{9602E878-4935-4E30-B1F4-24A2CA230470}" destId="{4ADF8FC2-D03F-4125-B4CC-7C2E33B30106}" srcOrd="0" destOrd="0" presId="urn:microsoft.com/office/officeart/2008/layout/LinedList"/>
    <dgm:cxn modelId="{D2A4413E-C901-4C0A-A09E-97BE4FF4BCBB}" type="presOf" srcId="{FA570228-EB00-402C-8570-F9B8662E11C6}" destId="{3C5F2593-E2FB-4D43-8966-AAFA16D51DC9}" srcOrd="0" destOrd="0" presId="urn:microsoft.com/office/officeart/2008/layout/LinedList"/>
    <dgm:cxn modelId="{259CE05C-7BB6-4397-98EC-23E6A3FF3901}" srcId="{194B33BF-4433-4C28-BB19-FBAE8945C31B}" destId="{9602E878-4935-4E30-B1F4-24A2CA230470}" srcOrd="2" destOrd="0" parTransId="{31FECA13-620F-4F8D-9F4F-5B9884EFEA7E}" sibTransId="{5661DFD0-6919-424A-9532-E8A9EB729FA5}"/>
    <dgm:cxn modelId="{E3135246-CD1B-4BDA-AEEA-EFE9FF323429}" srcId="{194B33BF-4433-4C28-BB19-FBAE8945C31B}" destId="{5E7EF847-F93D-43F0-96B8-39C98C22F79F}" srcOrd="5" destOrd="0" parTransId="{2B95AC69-797B-4555-A9A6-01E9E963747C}" sibTransId="{085D2CB5-8CAF-4152-B699-FAE7BBE62E31}"/>
    <dgm:cxn modelId="{17EEF86C-018A-4815-93E3-CA0135B418E8}" srcId="{194B33BF-4433-4C28-BB19-FBAE8945C31B}" destId="{914C23C8-DCBF-41EF-88C3-30005F70C85A}" srcOrd="1" destOrd="0" parTransId="{D2DA7B53-61BC-4638-B4F3-AE59089D8478}" sibTransId="{E1EC5ADB-71DA-4DAE-956C-153249B351FF}"/>
    <dgm:cxn modelId="{ECE2C656-C9A6-4313-8208-556E887040C6}" srcId="{194B33BF-4433-4C28-BB19-FBAE8945C31B}" destId="{FA570228-EB00-402C-8570-F9B8662E11C6}" srcOrd="3" destOrd="0" parTransId="{E468EBE6-7468-4E84-9A89-970B1CF42EDE}" sibTransId="{B3A54774-BB6D-47CF-8D17-0473380FD586}"/>
    <dgm:cxn modelId="{3A39098E-94BB-4685-93EC-0572F49810F1}" type="presOf" srcId="{9B1019E2-3EDB-4EF7-80BF-1365E6A11D28}" destId="{16629245-7279-4DC4-A589-99CD067BD8B0}" srcOrd="0" destOrd="0" presId="urn:microsoft.com/office/officeart/2008/layout/LinedList"/>
    <dgm:cxn modelId="{B6DDB891-1942-4EAC-9661-539B5F4934B6}" srcId="{194B33BF-4433-4C28-BB19-FBAE8945C31B}" destId="{2A65BA20-673F-43B3-B69B-C8E3FCA7BA58}" srcOrd="4" destOrd="0" parTransId="{7C0E3BB6-25DD-431A-BD4D-A8136D086407}" sibTransId="{1DDC0662-7C9A-4151-8FC7-E99A4D196EC7}"/>
    <dgm:cxn modelId="{EC2D3EB6-199F-479E-9AB9-91D3861E36B6}" type="presOf" srcId="{194B33BF-4433-4C28-BB19-FBAE8945C31B}" destId="{4E8A67BC-EC0C-4514-B59E-787F78FFD465}" srcOrd="0" destOrd="0" presId="urn:microsoft.com/office/officeart/2008/layout/LinedList"/>
    <dgm:cxn modelId="{8A4575C2-27F5-4E50-9A6D-7BA6205F4446}" type="presOf" srcId="{914C23C8-DCBF-41EF-88C3-30005F70C85A}" destId="{1F683685-1BC7-4814-AF03-014BB8F3184E}" srcOrd="0" destOrd="0" presId="urn:microsoft.com/office/officeart/2008/layout/LinedList"/>
    <dgm:cxn modelId="{0F626FCF-9024-4A26-8F97-0863BB45C8D7}" type="presOf" srcId="{5E7EF847-F93D-43F0-96B8-39C98C22F79F}" destId="{422975AE-69A5-4C99-B1BD-53ADF3A7F0D5}" srcOrd="0" destOrd="0" presId="urn:microsoft.com/office/officeart/2008/layout/LinedList"/>
    <dgm:cxn modelId="{2E72F6F8-5AE9-4057-8EEA-5AE798F0334B}" type="presOf" srcId="{2A65BA20-673F-43B3-B69B-C8E3FCA7BA58}" destId="{D7D2F5B1-DB72-4B8B-B9E6-F15094AB5CA6}" srcOrd="0" destOrd="0" presId="urn:microsoft.com/office/officeart/2008/layout/LinedList"/>
    <dgm:cxn modelId="{E787A87A-8F34-4FBB-8753-296ED3FCADED}" type="presParOf" srcId="{4E8A67BC-EC0C-4514-B59E-787F78FFD465}" destId="{8E56C7FF-F8E2-47A2-9B80-F2E17FCBF248}" srcOrd="0" destOrd="0" presId="urn:microsoft.com/office/officeart/2008/layout/LinedList"/>
    <dgm:cxn modelId="{8784D75B-1767-44E9-BB45-0DF99E34BAC7}" type="presParOf" srcId="{4E8A67BC-EC0C-4514-B59E-787F78FFD465}" destId="{3D762156-5AAC-439B-8584-E0EF117CCD35}" srcOrd="1" destOrd="0" presId="urn:microsoft.com/office/officeart/2008/layout/LinedList"/>
    <dgm:cxn modelId="{E97F378D-0951-43BB-B0C5-FECC324E41D6}" type="presParOf" srcId="{3D762156-5AAC-439B-8584-E0EF117CCD35}" destId="{16629245-7279-4DC4-A589-99CD067BD8B0}" srcOrd="0" destOrd="0" presId="urn:microsoft.com/office/officeart/2008/layout/LinedList"/>
    <dgm:cxn modelId="{0F27FD50-92A2-4280-A25B-5406032BBA4B}" type="presParOf" srcId="{3D762156-5AAC-439B-8584-E0EF117CCD35}" destId="{7428991A-C54D-4C1C-BA9B-F3C81F0C33B3}" srcOrd="1" destOrd="0" presId="urn:microsoft.com/office/officeart/2008/layout/LinedList"/>
    <dgm:cxn modelId="{20E26AF2-FC13-4C96-B2FB-9AE465E2FD75}" type="presParOf" srcId="{4E8A67BC-EC0C-4514-B59E-787F78FFD465}" destId="{F1726518-E705-48FB-9A44-429F7811CD97}" srcOrd="2" destOrd="0" presId="urn:microsoft.com/office/officeart/2008/layout/LinedList"/>
    <dgm:cxn modelId="{24E3CAB2-3603-445D-B84F-01EC59F47EEB}" type="presParOf" srcId="{4E8A67BC-EC0C-4514-B59E-787F78FFD465}" destId="{283ECF6B-249D-4232-AB5C-0F80A7701C54}" srcOrd="3" destOrd="0" presId="urn:microsoft.com/office/officeart/2008/layout/LinedList"/>
    <dgm:cxn modelId="{89084526-C6AA-444C-9ECB-70C1024EC77A}" type="presParOf" srcId="{283ECF6B-249D-4232-AB5C-0F80A7701C54}" destId="{1F683685-1BC7-4814-AF03-014BB8F3184E}" srcOrd="0" destOrd="0" presId="urn:microsoft.com/office/officeart/2008/layout/LinedList"/>
    <dgm:cxn modelId="{BA8007DA-8E0E-463B-8B41-57CF10997D50}" type="presParOf" srcId="{283ECF6B-249D-4232-AB5C-0F80A7701C54}" destId="{B1C555CE-6247-485B-9FC4-A87A4C80CB4B}" srcOrd="1" destOrd="0" presId="urn:microsoft.com/office/officeart/2008/layout/LinedList"/>
    <dgm:cxn modelId="{579CEB90-2228-4418-A150-23D8B0F750DC}" type="presParOf" srcId="{4E8A67BC-EC0C-4514-B59E-787F78FFD465}" destId="{8378DA1D-9A89-442A-9B19-D6157B1A39C5}" srcOrd="4" destOrd="0" presId="urn:microsoft.com/office/officeart/2008/layout/LinedList"/>
    <dgm:cxn modelId="{017F41D2-871A-4F85-8830-72F7DE34579C}" type="presParOf" srcId="{4E8A67BC-EC0C-4514-B59E-787F78FFD465}" destId="{403A360E-F3CF-4F92-90F0-4F49383BF033}" srcOrd="5" destOrd="0" presId="urn:microsoft.com/office/officeart/2008/layout/LinedList"/>
    <dgm:cxn modelId="{7087F35E-3BE6-4DFE-977B-270A5EB19DBC}" type="presParOf" srcId="{403A360E-F3CF-4F92-90F0-4F49383BF033}" destId="{4ADF8FC2-D03F-4125-B4CC-7C2E33B30106}" srcOrd="0" destOrd="0" presId="urn:microsoft.com/office/officeart/2008/layout/LinedList"/>
    <dgm:cxn modelId="{F3172916-A5A9-467A-A6A3-B891CC190B23}" type="presParOf" srcId="{403A360E-F3CF-4F92-90F0-4F49383BF033}" destId="{66A7D015-B878-4281-8CCE-8DDB031C0905}" srcOrd="1" destOrd="0" presId="urn:microsoft.com/office/officeart/2008/layout/LinedList"/>
    <dgm:cxn modelId="{47D3B1D7-24B8-490B-A2E4-F7550351A6CA}" type="presParOf" srcId="{4E8A67BC-EC0C-4514-B59E-787F78FFD465}" destId="{58B2556B-5A4C-4EC2-9937-B37CE30A02D6}" srcOrd="6" destOrd="0" presId="urn:microsoft.com/office/officeart/2008/layout/LinedList"/>
    <dgm:cxn modelId="{A47D50B9-C4AD-4E57-8B5D-57198C71A250}" type="presParOf" srcId="{4E8A67BC-EC0C-4514-B59E-787F78FFD465}" destId="{CF5D2570-9F91-49A0-8794-51A56AF47550}" srcOrd="7" destOrd="0" presId="urn:microsoft.com/office/officeart/2008/layout/LinedList"/>
    <dgm:cxn modelId="{A71EBD05-2346-4BF5-9E87-002608520F2A}" type="presParOf" srcId="{CF5D2570-9F91-49A0-8794-51A56AF47550}" destId="{3C5F2593-E2FB-4D43-8966-AAFA16D51DC9}" srcOrd="0" destOrd="0" presId="urn:microsoft.com/office/officeart/2008/layout/LinedList"/>
    <dgm:cxn modelId="{EAA7CD8D-C9C7-4190-A4E0-BD2476A0A759}" type="presParOf" srcId="{CF5D2570-9F91-49A0-8794-51A56AF47550}" destId="{B3CCA5A9-1AA9-473F-9662-B5FF5C54234E}" srcOrd="1" destOrd="0" presId="urn:microsoft.com/office/officeart/2008/layout/LinedList"/>
    <dgm:cxn modelId="{E65B2235-C6ED-49B0-8C8A-40B0732692DB}" type="presParOf" srcId="{4E8A67BC-EC0C-4514-B59E-787F78FFD465}" destId="{1F6631AC-F536-41E8-A798-096D52C0327C}" srcOrd="8" destOrd="0" presId="urn:microsoft.com/office/officeart/2008/layout/LinedList"/>
    <dgm:cxn modelId="{8767980A-0D34-47BA-B8A4-E243187EA726}" type="presParOf" srcId="{4E8A67BC-EC0C-4514-B59E-787F78FFD465}" destId="{E0C208AC-7B8E-48BA-8CCD-58DB71F843E8}" srcOrd="9" destOrd="0" presId="urn:microsoft.com/office/officeart/2008/layout/LinedList"/>
    <dgm:cxn modelId="{FF7B9DED-0206-4AC8-A94B-F10F3709B0F9}" type="presParOf" srcId="{E0C208AC-7B8E-48BA-8CCD-58DB71F843E8}" destId="{D7D2F5B1-DB72-4B8B-B9E6-F15094AB5CA6}" srcOrd="0" destOrd="0" presId="urn:microsoft.com/office/officeart/2008/layout/LinedList"/>
    <dgm:cxn modelId="{98262D18-4875-4A4B-93EA-4B894C5867B4}" type="presParOf" srcId="{E0C208AC-7B8E-48BA-8CCD-58DB71F843E8}" destId="{DA4B0EBD-7073-4EDE-8DA6-FB129872B0D0}" srcOrd="1" destOrd="0" presId="urn:microsoft.com/office/officeart/2008/layout/LinedList"/>
    <dgm:cxn modelId="{E40E733F-584A-4A40-8EC7-83AA2BD85342}" type="presParOf" srcId="{4E8A67BC-EC0C-4514-B59E-787F78FFD465}" destId="{84CCD3FF-2BA1-4744-A687-0DDF753B3DFE}" srcOrd="10" destOrd="0" presId="urn:microsoft.com/office/officeart/2008/layout/LinedList"/>
    <dgm:cxn modelId="{142CAFE5-0308-4BC4-8DD5-D9B363F94798}" type="presParOf" srcId="{4E8A67BC-EC0C-4514-B59E-787F78FFD465}" destId="{DF1AA2BD-28CF-4DD2-A99B-9D5038878E72}" srcOrd="11" destOrd="0" presId="urn:microsoft.com/office/officeart/2008/layout/LinedList"/>
    <dgm:cxn modelId="{9A744880-42FB-4DCF-A988-F88FA068C74B}" type="presParOf" srcId="{DF1AA2BD-28CF-4DD2-A99B-9D5038878E72}" destId="{422975AE-69A5-4C99-B1BD-53ADF3A7F0D5}" srcOrd="0" destOrd="0" presId="urn:microsoft.com/office/officeart/2008/layout/LinedList"/>
    <dgm:cxn modelId="{93C92590-518E-4B7A-AB7B-0970B21D016C}" type="presParOf" srcId="{DF1AA2BD-28CF-4DD2-A99B-9D5038878E72}" destId="{8EAC8F96-E222-4534-81FE-B52609F9734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6C7FF-F8E2-47A2-9B80-F2E17FCBF248}">
      <dsp:nvSpPr>
        <dsp:cNvPr id="0" name=""/>
        <dsp:cNvSpPr/>
      </dsp:nvSpPr>
      <dsp:spPr>
        <a:xfrm>
          <a:off x="0" y="2446"/>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6629245-7279-4DC4-A589-99CD067BD8B0}">
      <dsp:nvSpPr>
        <dsp:cNvPr id="0" name=""/>
        <dsp:cNvSpPr/>
      </dsp:nvSpPr>
      <dsp:spPr>
        <a:xfrm>
          <a:off x="0" y="2446"/>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Understand how ideas connect </a:t>
          </a:r>
          <a:r>
            <a:rPr lang="en-GB" sz="2300" kern="1200"/>
            <a:t>(Peters-Burton et al., 2022)</a:t>
          </a:r>
          <a:endParaRPr lang="en-US" sz="2300" kern="1200"/>
        </a:p>
      </dsp:txBody>
      <dsp:txXfrm>
        <a:off x="0" y="2446"/>
        <a:ext cx="10515600" cy="834257"/>
      </dsp:txXfrm>
    </dsp:sp>
    <dsp:sp modelId="{F1726518-E705-48FB-9A44-429F7811CD97}">
      <dsp:nvSpPr>
        <dsp:cNvPr id="0" name=""/>
        <dsp:cNvSpPr/>
      </dsp:nvSpPr>
      <dsp:spPr>
        <a:xfrm>
          <a:off x="0" y="836704"/>
          <a:ext cx="10515600" cy="0"/>
        </a:xfrm>
        <a:prstGeom prst="line">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683685-1BC7-4814-AF03-014BB8F3184E}">
      <dsp:nvSpPr>
        <dsp:cNvPr id="0" name=""/>
        <dsp:cNvSpPr/>
      </dsp:nvSpPr>
      <dsp:spPr>
        <a:xfrm>
          <a:off x="0" y="836704"/>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t>Analyse complex thinking and cognitive structures </a:t>
          </a:r>
          <a:r>
            <a:rPr lang="it-IT" sz="2300" kern="1200" dirty="0"/>
            <a:t>(Csanadi et al., 2018; Li et al., 2022)</a:t>
          </a:r>
          <a:endParaRPr lang="en-US" sz="2300" kern="1200" dirty="0"/>
        </a:p>
      </dsp:txBody>
      <dsp:txXfrm>
        <a:off x="0" y="836704"/>
        <a:ext cx="10515600" cy="834257"/>
      </dsp:txXfrm>
    </dsp:sp>
    <dsp:sp modelId="{8378DA1D-9A89-442A-9B19-D6157B1A39C5}">
      <dsp:nvSpPr>
        <dsp:cNvPr id="0" name=""/>
        <dsp:cNvSpPr/>
      </dsp:nvSpPr>
      <dsp:spPr>
        <a:xfrm>
          <a:off x="0" y="1670961"/>
          <a:ext cx="10515600"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ADF8FC2-D03F-4125-B4CC-7C2E33B30106}">
      <dsp:nvSpPr>
        <dsp:cNvPr id="0" name=""/>
        <dsp:cNvSpPr/>
      </dsp:nvSpPr>
      <dsp:spPr>
        <a:xfrm>
          <a:off x="0" y="1670961"/>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t>Compare groups, perspectives, or expertise levels </a:t>
          </a:r>
          <a:r>
            <a:rPr lang="en-GB" sz="2300" kern="1200" dirty="0"/>
            <a:t>(Fan et al., 2023; Peters-Burton et al., 2023; Dzieciatko-Szendrei &amp; Panti</a:t>
          </a:r>
          <a:r>
            <a:rPr lang="pl-PL" sz="2300" kern="1200" dirty="0"/>
            <a:t>ć</a:t>
          </a:r>
          <a:r>
            <a:rPr lang="en-GB" sz="2300" kern="1200" dirty="0"/>
            <a:t>, </a:t>
          </a:r>
          <a:r>
            <a:rPr lang="en-GB" sz="2300" i="1" kern="1200" dirty="0"/>
            <a:t>in press</a:t>
          </a:r>
          <a:r>
            <a:rPr lang="en-GB" sz="2300" kern="1200" dirty="0"/>
            <a:t>)</a:t>
          </a:r>
          <a:endParaRPr lang="en-US" sz="2300" kern="1200" dirty="0"/>
        </a:p>
      </dsp:txBody>
      <dsp:txXfrm>
        <a:off x="0" y="1670961"/>
        <a:ext cx="10515600" cy="834257"/>
      </dsp:txXfrm>
    </dsp:sp>
    <dsp:sp modelId="{58B2556B-5A4C-4EC2-9937-B37CE30A02D6}">
      <dsp:nvSpPr>
        <dsp:cNvPr id="0" name=""/>
        <dsp:cNvSpPr/>
      </dsp:nvSpPr>
      <dsp:spPr>
        <a:xfrm>
          <a:off x="0" y="2505219"/>
          <a:ext cx="10515600" cy="0"/>
        </a:xfrm>
        <a:prstGeom prst="line">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C5F2593-E2FB-4D43-8966-AAFA16D51DC9}">
      <dsp:nvSpPr>
        <dsp:cNvPr id="0" name=""/>
        <dsp:cNvSpPr/>
      </dsp:nvSpPr>
      <dsp:spPr>
        <a:xfrm>
          <a:off x="0" y="2505219"/>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Transform qualitative data into analysable networks </a:t>
          </a:r>
          <a:r>
            <a:rPr lang="en-GB" sz="2300" kern="1200"/>
            <a:t>(Bressler et al., 2019; Chang &amp; Tsai, 2023)</a:t>
          </a:r>
          <a:endParaRPr lang="en-US" sz="2300" kern="1200"/>
        </a:p>
      </dsp:txBody>
      <dsp:txXfrm>
        <a:off x="0" y="2505219"/>
        <a:ext cx="10515600" cy="834257"/>
      </dsp:txXfrm>
    </dsp:sp>
    <dsp:sp modelId="{1F6631AC-F536-41E8-A798-096D52C0327C}">
      <dsp:nvSpPr>
        <dsp:cNvPr id="0" name=""/>
        <dsp:cNvSpPr/>
      </dsp:nvSpPr>
      <dsp:spPr>
        <a:xfrm>
          <a:off x="0" y="3339477"/>
          <a:ext cx="10515600" cy="0"/>
        </a:xfrm>
        <a:prstGeom prst="lin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7D2F5B1-DB72-4B8B-B9E6-F15094AB5CA6}">
      <dsp:nvSpPr>
        <dsp:cNvPr id="0" name=""/>
        <dsp:cNvSpPr/>
      </dsp:nvSpPr>
      <dsp:spPr>
        <a:xfrm>
          <a:off x="0" y="3339477"/>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Analysing curriculum/standards alignment </a:t>
          </a:r>
          <a:r>
            <a:rPr lang="en-GB" sz="2300" kern="1200"/>
            <a:t>(</a:t>
          </a:r>
          <a:r>
            <a:rPr lang="da-DK" sz="2300" kern="1200"/>
            <a:t>Cheung, 2020; Gao et al., 2023)</a:t>
          </a:r>
          <a:endParaRPr lang="en-US" sz="2300" kern="1200"/>
        </a:p>
      </dsp:txBody>
      <dsp:txXfrm>
        <a:off x="0" y="3339477"/>
        <a:ext cx="10515600" cy="834257"/>
      </dsp:txXfrm>
    </dsp:sp>
    <dsp:sp modelId="{84CCD3FF-2BA1-4744-A687-0DDF753B3DFE}">
      <dsp:nvSpPr>
        <dsp:cNvPr id="0" name=""/>
        <dsp:cNvSpPr/>
      </dsp:nvSpPr>
      <dsp:spPr>
        <a:xfrm>
          <a:off x="0" y="4173734"/>
          <a:ext cx="1051560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22975AE-69A5-4C99-B1BD-53ADF3A7F0D5}">
      <dsp:nvSpPr>
        <dsp:cNvPr id="0" name=""/>
        <dsp:cNvSpPr/>
      </dsp:nvSpPr>
      <dsp:spPr>
        <a:xfrm>
          <a:off x="0" y="4173734"/>
          <a:ext cx="10515600" cy="83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Study change, development, or trajectories </a:t>
          </a:r>
          <a:r>
            <a:rPr lang="en-GB" sz="2300" kern="1200"/>
            <a:t>(Mulvey et al., 2021; Panti</a:t>
          </a:r>
          <a:r>
            <a:rPr lang="pl-PL" sz="2300" kern="1200"/>
            <a:t>ć</a:t>
          </a:r>
          <a:r>
            <a:rPr lang="en-GB" sz="2300" kern="1200"/>
            <a:t> et al. 2022)</a:t>
          </a:r>
          <a:endParaRPr lang="en-US" sz="2300" kern="1200"/>
        </a:p>
      </dsp:txBody>
      <dsp:txXfrm>
        <a:off x="0" y="4173734"/>
        <a:ext cx="10515600" cy="8342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9E14B-2F7D-4042-9A40-193E598E82CB}" type="datetimeFigureOut">
              <a:rPr lang="en-GB" smtClean="0"/>
              <a:t>14/11/2025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4F41B-DF6C-401D-B891-6498D1D96E4F}" type="slidenum">
              <a:rPr lang="en-GB" smtClean="0"/>
              <a:t>‹#›</a:t>
            </a:fld>
            <a:endParaRPr lang="en-GB"/>
          </a:p>
        </p:txBody>
      </p:sp>
    </p:spTree>
    <p:extLst>
      <p:ext uri="{BB962C8B-B14F-4D97-AF65-F5344CB8AC3E}">
        <p14:creationId xmlns:p14="http://schemas.microsoft.com/office/powerpoint/2010/main" val="1994881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a:t>
            </a:fld>
            <a:endParaRPr lang="en-GB"/>
          </a:p>
        </p:txBody>
      </p:sp>
    </p:spTree>
    <p:extLst>
      <p:ext uri="{BB962C8B-B14F-4D97-AF65-F5344CB8AC3E}">
        <p14:creationId xmlns:p14="http://schemas.microsoft.com/office/powerpoint/2010/main" val="201354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11</a:t>
            </a:fld>
            <a:endParaRPr lang="en-GB"/>
          </a:p>
        </p:txBody>
      </p:sp>
    </p:spTree>
    <p:extLst>
      <p:ext uri="{BB962C8B-B14F-4D97-AF65-F5344CB8AC3E}">
        <p14:creationId xmlns:p14="http://schemas.microsoft.com/office/powerpoint/2010/main" val="43373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545B4-6C92-D5A8-7392-6831F5D92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606E4-C534-1247-13C3-EB9764A39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282D0-93E0-2845-773B-46E1233418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A44B90-93D9-8860-53E6-0EF3E2DE0B9A}"/>
              </a:ext>
            </a:extLst>
          </p:cNvPr>
          <p:cNvSpPr>
            <a:spLocks noGrp="1"/>
          </p:cNvSpPr>
          <p:nvPr>
            <p:ph type="sldNum" sz="quarter" idx="5"/>
          </p:nvPr>
        </p:nvSpPr>
        <p:spPr/>
        <p:txBody>
          <a:bodyPr/>
          <a:lstStyle/>
          <a:p>
            <a:fld id="{A1D4F41B-DF6C-401D-B891-6498D1D96E4F}" type="slidenum">
              <a:rPr lang="en-GB" smtClean="0"/>
              <a:t>12</a:t>
            </a:fld>
            <a:endParaRPr lang="en-GB"/>
          </a:p>
        </p:txBody>
      </p:sp>
    </p:spTree>
    <p:extLst>
      <p:ext uri="{BB962C8B-B14F-4D97-AF65-F5344CB8AC3E}">
        <p14:creationId xmlns:p14="http://schemas.microsoft.com/office/powerpoint/2010/main" val="748077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13</a:t>
            </a:fld>
            <a:endParaRPr lang="en-GB"/>
          </a:p>
        </p:txBody>
      </p:sp>
    </p:spTree>
    <p:extLst>
      <p:ext uri="{BB962C8B-B14F-4D97-AF65-F5344CB8AC3E}">
        <p14:creationId xmlns:p14="http://schemas.microsoft.com/office/powerpoint/2010/main" val="120862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14</a:t>
            </a:fld>
            <a:endParaRPr lang="en-GB"/>
          </a:p>
        </p:txBody>
      </p:sp>
    </p:spTree>
    <p:extLst>
      <p:ext uri="{BB962C8B-B14F-4D97-AF65-F5344CB8AC3E}">
        <p14:creationId xmlns:p14="http://schemas.microsoft.com/office/powerpoint/2010/main" val="3276241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15</a:t>
            </a:fld>
            <a:endParaRPr lang="en-GB"/>
          </a:p>
        </p:txBody>
      </p:sp>
    </p:spTree>
    <p:extLst>
      <p:ext uri="{BB962C8B-B14F-4D97-AF65-F5344CB8AC3E}">
        <p14:creationId xmlns:p14="http://schemas.microsoft.com/office/powerpoint/2010/main" val="283429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16</a:t>
            </a:fld>
            <a:endParaRPr lang="en-GB"/>
          </a:p>
        </p:txBody>
      </p:sp>
    </p:spTree>
    <p:extLst>
      <p:ext uri="{BB962C8B-B14F-4D97-AF65-F5344CB8AC3E}">
        <p14:creationId xmlns:p14="http://schemas.microsoft.com/office/powerpoint/2010/main" val="68502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17</a:t>
            </a:fld>
            <a:endParaRPr lang="en-GB"/>
          </a:p>
        </p:txBody>
      </p:sp>
    </p:spTree>
    <p:extLst>
      <p:ext uri="{BB962C8B-B14F-4D97-AF65-F5344CB8AC3E}">
        <p14:creationId xmlns:p14="http://schemas.microsoft.com/office/powerpoint/2010/main" val="1449363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18</a:t>
            </a:fld>
            <a:endParaRPr lang="en-GB"/>
          </a:p>
        </p:txBody>
      </p:sp>
    </p:spTree>
    <p:extLst>
      <p:ext uri="{BB962C8B-B14F-4D97-AF65-F5344CB8AC3E}">
        <p14:creationId xmlns:p14="http://schemas.microsoft.com/office/powerpoint/2010/main" val="39189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19</a:t>
            </a:fld>
            <a:endParaRPr lang="en-GB"/>
          </a:p>
        </p:txBody>
      </p:sp>
    </p:spTree>
    <p:extLst>
      <p:ext uri="{BB962C8B-B14F-4D97-AF65-F5344CB8AC3E}">
        <p14:creationId xmlns:p14="http://schemas.microsoft.com/office/powerpoint/2010/main" val="160585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21</a:t>
            </a:fld>
            <a:endParaRPr lang="en-GB"/>
          </a:p>
        </p:txBody>
      </p:sp>
    </p:spTree>
    <p:extLst>
      <p:ext uri="{BB962C8B-B14F-4D97-AF65-F5344CB8AC3E}">
        <p14:creationId xmlns:p14="http://schemas.microsoft.com/office/powerpoint/2010/main" val="179115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a:t>
            </a:fld>
            <a:endParaRPr lang="en-GB"/>
          </a:p>
        </p:txBody>
      </p:sp>
    </p:spTree>
    <p:extLst>
      <p:ext uri="{BB962C8B-B14F-4D97-AF65-F5344CB8AC3E}">
        <p14:creationId xmlns:p14="http://schemas.microsoft.com/office/powerpoint/2010/main" val="1163355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22</a:t>
            </a:fld>
            <a:endParaRPr lang="en-GB"/>
          </a:p>
        </p:txBody>
      </p:sp>
    </p:spTree>
    <p:extLst>
      <p:ext uri="{BB962C8B-B14F-4D97-AF65-F5344CB8AC3E}">
        <p14:creationId xmlns:p14="http://schemas.microsoft.com/office/powerpoint/2010/main" val="1114378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Stanza – a set of lines in a single conversation that are within the same relevant context ad therefore related to one another</a:t>
            </a:r>
          </a:p>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23</a:t>
            </a:fld>
            <a:endParaRPr lang="en-GB"/>
          </a:p>
        </p:txBody>
      </p:sp>
    </p:spTree>
    <p:extLst>
      <p:ext uri="{BB962C8B-B14F-4D97-AF65-F5344CB8AC3E}">
        <p14:creationId xmlns:p14="http://schemas.microsoft.com/office/powerpoint/2010/main" val="340944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8F8DB-09E2-E8E4-C251-CE3A244D9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4401D-F347-2455-C60F-EA10330FD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232E2-88F3-B771-FCCA-D415339DDE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34E1FB9-BCCF-F876-C612-2A87AAC9DC18}"/>
              </a:ext>
            </a:extLst>
          </p:cNvPr>
          <p:cNvSpPr>
            <a:spLocks noGrp="1"/>
          </p:cNvSpPr>
          <p:nvPr>
            <p:ph type="sldNum" sz="quarter" idx="5"/>
          </p:nvPr>
        </p:nvSpPr>
        <p:spPr/>
        <p:txBody>
          <a:bodyPr/>
          <a:lstStyle/>
          <a:p>
            <a:fld id="{A1D4F41B-DF6C-401D-B891-6498D1D96E4F}" type="slidenum">
              <a:rPr lang="en-GB" smtClean="0"/>
              <a:t>24</a:t>
            </a:fld>
            <a:endParaRPr lang="en-GB"/>
          </a:p>
        </p:txBody>
      </p:sp>
    </p:spTree>
    <p:extLst>
      <p:ext uri="{BB962C8B-B14F-4D97-AF65-F5344CB8AC3E}">
        <p14:creationId xmlns:p14="http://schemas.microsoft.com/office/powerpoint/2010/main" val="3372770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25</a:t>
            </a:fld>
            <a:endParaRPr lang="en-GB"/>
          </a:p>
        </p:txBody>
      </p:sp>
    </p:spTree>
    <p:extLst>
      <p:ext uri="{BB962C8B-B14F-4D97-AF65-F5344CB8AC3E}">
        <p14:creationId xmlns:p14="http://schemas.microsoft.com/office/powerpoint/2010/main" val="4004107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26</a:t>
            </a:fld>
            <a:endParaRPr lang="en-GB"/>
          </a:p>
        </p:txBody>
      </p:sp>
    </p:spTree>
    <p:extLst>
      <p:ext uri="{BB962C8B-B14F-4D97-AF65-F5344CB8AC3E}">
        <p14:creationId xmlns:p14="http://schemas.microsoft.com/office/powerpoint/2010/main" val="2419728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p>
        </p:txBody>
      </p:sp>
      <p:sp>
        <p:nvSpPr>
          <p:cNvPr id="4" name="Slide Number Placeholder 3"/>
          <p:cNvSpPr>
            <a:spLocks noGrp="1"/>
          </p:cNvSpPr>
          <p:nvPr>
            <p:ph type="sldNum" sz="quarter" idx="5"/>
          </p:nvPr>
        </p:nvSpPr>
        <p:spPr/>
        <p:txBody>
          <a:bodyPr/>
          <a:lstStyle/>
          <a:p>
            <a:fld id="{A1D4F41B-DF6C-401D-B891-6498D1D96E4F}" type="slidenum">
              <a:rPr lang="en-GB" smtClean="0"/>
              <a:t>27</a:t>
            </a:fld>
            <a:endParaRPr lang="en-GB"/>
          </a:p>
        </p:txBody>
      </p:sp>
    </p:spTree>
    <p:extLst>
      <p:ext uri="{BB962C8B-B14F-4D97-AF65-F5344CB8AC3E}">
        <p14:creationId xmlns:p14="http://schemas.microsoft.com/office/powerpoint/2010/main" val="3526187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28</a:t>
            </a:fld>
            <a:endParaRPr lang="en-GB"/>
          </a:p>
        </p:txBody>
      </p:sp>
    </p:spTree>
    <p:extLst>
      <p:ext uri="{BB962C8B-B14F-4D97-AF65-F5344CB8AC3E}">
        <p14:creationId xmlns:p14="http://schemas.microsoft.com/office/powerpoint/2010/main" val="1212724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2A58-0413-A061-EEE6-FE993FC33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14AB3-CF8E-4468-3C09-FF9F82473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50A8-0BFC-7F4E-87EA-B0D7DA4559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D6DF7B9-CEDE-FCD7-575C-08D94CA1F8C5}"/>
              </a:ext>
            </a:extLst>
          </p:cNvPr>
          <p:cNvSpPr>
            <a:spLocks noGrp="1"/>
          </p:cNvSpPr>
          <p:nvPr>
            <p:ph type="sldNum" sz="quarter" idx="5"/>
          </p:nvPr>
        </p:nvSpPr>
        <p:spPr/>
        <p:txBody>
          <a:bodyPr/>
          <a:lstStyle/>
          <a:p>
            <a:fld id="{A1D4F41B-DF6C-401D-B891-6498D1D96E4F}" type="slidenum">
              <a:rPr lang="en-GB" smtClean="0"/>
              <a:t>29</a:t>
            </a:fld>
            <a:endParaRPr lang="en-GB"/>
          </a:p>
        </p:txBody>
      </p:sp>
    </p:spTree>
    <p:extLst>
      <p:ext uri="{BB962C8B-B14F-4D97-AF65-F5344CB8AC3E}">
        <p14:creationId xmlns:p14="http://schemas.microsoft.com/office/powerpoint/2010/main" val="486384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30</a:t>
            </a:fld>
            <a:endParaRPr lang="en-GB"/>
          </a:p>
        </p:txBody>
      </p:sp>
    </p:spTree>
    <p:extLst>
      <p:ext uri="{BB962C8B-B14F-4D97-AF65-F5344CB8AC3E}">
        <p14:creationId xmlns:p14="http://schemas.microsoft.com/office/powerpoint/2010/main" val="1156640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31</a:t>
            </a:fld>
            <a:endParaRPr lang="en-GB"/>
          </a:p>
        </p:txBody>
      </p:sp>
    </p:spTree>
    <p:extLst>
      <p:ext uri="{BB962C8B-B14F-4D97-AF65-F5344CB8AC3E}">
        <p14:creationId xmlns:p14="http://schemas.microsoft.com/office/powerpoint/2010/main" val="128115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a:t>
            </a:fld>
            <a:endParaRPr lang="en-GB"/>
          </a:p>
        </p:txBody>
      </p:sp>
    </p:spTree>
    <p:extLst>
      <p:ext uri="{BB962C8B-B14F-4D97-AF65-F5344CB8AC3E}">
        <p14:creationId xmlns:p14="http://schemas.microsoft.com/office/powerpoint/2010/main" val="2227718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32</a:t>
            </a:fld>
            <a:endParaRPr lang="en-GB"/>
          </a:p>
        </p:txBody>
      </p:sp>
    </p:spTree>
    <p:extLst>
      <p:ext uri="{BB962C8B-B14F-4D97-AF65-F5344CB8AC3E}">
        <p14:creationId xmlns:p14="http://schemas.microsoft.com/office/powerpoint/2010/main" val="2250518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76826-BDC4-9CD4-1AED-1FD4206A2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AF16A-7230-0B48-4B5B-9795F192C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4A2B7-666E-F47E-32B9-D9B54C71518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2B502C4-08C0-2BC5-9726-825A8FDCDE6C}"/>
              </a:ext>
            </a:extLst>
          </p:cNvPr>
          <p:cNvSpPr>
            <a:spLocks noGrp="1"/>
          </p:cNvSpPr>
          <p:nvPr>
            <p:ph type="sldNum" sz="quarter" idx="5"/>
          </p:nvPr>
        </p:nvSpPr>
        <p:spPr/>
        <p:txBody>
          <a:bodyPr/>
          <a:lstStyle/>
          <a:p>
            <a:fld id="{A1D4F41B-DF6C-401D-B891-6498D1D96E4F}" type="slidenum">
              <a:rPr lang="en-GB" smtClean="0"/>
              <a:t>33</a:t>
            </a:fld>
            <a:endParaRPr lang="en-GB"/>
          </a:p>
        </p:txBody>
      </p:sp>
    </p:spTree>
    <p:extLst>
      <p:ext uri="{BB962C8B-B14F-4D97-AF65-F5344CB8AC3E}">
        <p14:creationId xmlns:p14="http://schemas.microsoft.com/office/powerpoint/2010/main" val="1345078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35</a:t>
            </a:fld>
            <a:endParaRPr lang="en-GB"/>
          </a:p>
        </p:txBody>
      </p:sp>
    </p:spTree>
    <p:extLst>
      <p:ext uri="{BB962C8B-B14F-4D97-AF65-F5344CB8AC3E}">
        <p14:creationId xmlns:p14="http://schemas.microsoft.com/office/powerpoint/2010/main" val="4017978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1. Dimensions. SVD1 and SVD2 are indicators of how the network was rotated in two-dimensional space. This usually is done to improve the visibility of the codes and ties. Additionally, codes can be projected on a circle to improve visibility. The circle method is a preferred mode used throughout this study. ENA rotates the space using singular value decomposition which </a:t>
            </a:r>
            <a:r>
              <a:rPr lang="en-GB" sz="1200" kern="1200" dirty="0" err="1">
                <a:solidFill>
                  <a:schemeClr val="tx1"/>
                </a:solidFill>
                <a:effectLst/>
                <a:latin typeface="+mn-lt"/>
                <a:ea typeface="+mn-ea"/>
                <a:cs typeface="+mn-cs"/>
              </a:rPr>
              <a:t>oves</a:t>
            </a:r>
            <a:r>
              <a:rPr lang="en-GB" sz="1200" kern="1200" dirty="0">
                <a:solidFill>
                  <a:schemeClr val="tx1"/>
                </a:solidFill>
                <a:effectLst/>
                <a:latin typeface="+mn-lt"/>
                <a:ea typeface="+mn-ea"/>
                <a:cs typeface="+mn-cs"/>
              </a:rPr>
              <a:t> the space to where there is most variance in the data, that is to highlight biggest differences between people or groups. </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Code. The nodes in the network are the Codes identified by the researcher. The number of Codes depends on the research questions and decisions of the researcher. ENA tends to position codes in a space where these connections are characteristic of the comparative participant groups or themes. In this instance, </a:t>
            </a:r>
            <a:r>
              <a:rPr lang="en-GB" sz="1200" kern="1200" dirty="0" err="1">
                <a:solidFill>
                  <a:schemeClr val="tx1"/>
                </a:solidFill>
                <a:effectLst/>
                <a:latin typeface="+mn-lt"/>
                <a:ea typeface="+mn-ea"/>
                <a:cs typeface="+mn-cs"/>
              </a:rPr>
              <a:t>comparison&amp;reflection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parental_involvement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emotional_support</a:t>
            </a:r>
            <a:r>
              <a:rPr lang="en-GB" sz="1200" kern="1200" dirty="0">
                <a:solidFill>
                  <a:schemeClr val="tx1"/>
                </a:solidFill>
                <a:effectLst/>
                <a:latin typeface="+mn-lt"/>
                <a:ea typeface="+mn-ea"/>
                <a:cs typeface="+mn-cs"/>
              </a:rPr>
              <a:t> etc. congregate towards the left of the network, while </a:t>
            </a:r>
            <a:r>
              <a:rPr lang="en-GB" sz="1200" kern="1200" dirty="0" err="1">
                <a:solidFill>
                  <a:schemeClr val="tx1"/>
                </a:solidFill>
                <a:effectLst/>
                <a:latin typeface="+mn-lt"/>
                <a:ea typeface="+mn-ea"/>
                <a:cs typeface="+mn-cs"/>
              </a:rPr>
              <a:t>teaching_practice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student_learning&amp;behaviour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resource_sharing&amp;use</a:t>
            </a:r>
            <a:r>
              <a:rPr lang="en-GB" sz="1200" kern="1200" dirty="0">
                <a:solidFill>
                  <a:schemeClr val="tx1"/>
                </a:solidFill>
                <a:effectLst/>
                <a:latin typeface="+mn-lt"/>
                <a:ea typeface="+mn-ea"/>
                <a:cs typeface="+mn-cs"/>
              </a:rPr>
              <a:t> etc. congregate to the right.</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3.Tie. Codes have a tie with another Code if they co-occur together in the dataset e.g. in a conversation. The thicker the line the more the connection between codes is present. The strength of associations between two codes in an epistemic network is determined by the difference in connection strengths between nodes across two networks. It's important to note that these co-occurrences indicate the frequency with which codes appear together, not causal relationships.</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4. Group centroid (mean mass of the network for the group). A centroid represents the aggregate or average position of an epistemic network within a given space, analogous to the centre of the mass of an object (Shaffer, 2017). In other words, it is a single point that represents the collective positionality and associations of codes within the network for particular groups. In this example, threads were made in the school months and the summer. The location of a centroid is determined by two factors: 1) positionality of codes where codes are situated within the network, which in turn depends on the relationships (associations) between them; and 2) strength of associations which is how strongly codes are connected. This means that the further the centroids are from each other, the greater the differences between groups. </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5. Confidence intervals. ENA calculates confidence intervals for each of the groups and plots them with the centroids. Smaller confidence intervals indicate that the difference between groups is less likely to be by chance. In this case, confidence intervals are very small. This visual assessment provides an intuitive method to gauge differences between groups or conditions within the data. Small confidence intervals indicate a high degree of precision in the estimated location of the centroid within the network space. This means that there is less variability in the positioning of codes and their associations for the unit or group being analysed suggesting a more consistent pattern of connections among the codes.</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6. Plot points. ENA calculates a network of co-occurrences for each case. In this example, one point represents one thread made in the summer or the school months. Plot points allow visualisation of the distribution of each case in the two-dimensional space, but usually, this is hidden for better visibility. The plot point concentration corresponds to the position of a centroid. </a:t>
            </a:r>
          </a:p>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36</a:t>
            </a:fld>
            <a:endParaRPr lang="en-GB"/>
          </a:p>
        </p:txBody>
      </p:sp>
    </p:spTree>
    <p:extLst>
      <p:ext uri="{BB962C8B-B14F-4D97-AF65-F5344CB8AC3E}">
        <p14:creationId xmlns:p14="http://schemas.microsoft.com/office/powerpoint/2010/main" val="2655967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37</a:t>
            </a:fld>
            <a:endParaRPr lang="en-GB"/>
          </a:p>
        </p:txBody>
      </p:sp>
    </p:spTree>
    <p:extLst>
      <p:ext uri="{BB962C8B-B14F-4D97-AF65-F5344CB8AC3E}">
        <p14:creationId xmlns:p14="http://schemas.microsoft.com/office/powerpoint/2010/main" val="1891492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39</a:t>
            </a:fld>
            <a:endParaRPr lang="en-GB"/>
          </a:p>
        </p:txBody>
      </p:sp>
    </p:spTree>
    <p:extLst>
      <p:ext uri="{BB962C8B-B14F-4D97-AF65-F5344CB8AC3E}">
        <p14:creationId xmlns:p14="http://schemas.microsoft.com/office/powerpoint/2010/main" val="187328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5</a:t>
            </a:fld>
            <a:endParaRPr lang="en-GB"/>
          </a:p>
        </p:txBody>
      </p:sp>
    </p:spTree>
    <p:extLst>
      <p:ext uri="{BB962C8B-B14F-4D97-AF65-F5344CB8AC3E}">
        <p14:creationId xmlns:p14="http://schemas.microsoft.com/office/powerpoint/2010/main" val="424070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6</a:t>
            </a:fld>
            <a:endParaRPr lang="en-GB"/>
          </a:p>
        </p:txBody>
      </p:sp>
    </p:spTree>
    <p:extLst>
      <p:ext uri="{BB962C8B-B14F-4D97-AF65-F5344CB8AC3E}">
        <p14:creationId xmlns:p14="http://schemas.microsoft.com/office/powerpoint/2010/main" val="350966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7</a:t>
            </a:fld>
            <a:endParaRPr lang="en-GB"/>
          </a:p>
        </p:txBody>
      </p:sp>
    </p:spTree>
    <p:extLst>
      <p:ext uri="{BB962C8B-B14F-4D97-AF65-F5344CB8AC3E}">
        <p14:creationId xmlns:p14="http://schemas.microsoft.com/office/powerpoint/2010/main" val="309353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solidFill>
              </a:rPr>
              <a:t>Developed by Professor David Shaffer from the University of Wisconsin Madison and his lab to study problem solving in simulated apprenticeships</a:t>
            </a:r>
          </a:p>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8</a:t>
            </a:fld>
            <a:endParaRPr lang="en-GB"/>
          </a:p>
        </p:txBody>
      </p:sp>
    </p:spTree>
    <p:extLst>
      <p:ext uri="{BB962C8B-B14F-4D97-AF65-F5344CB8AC3E}">
        <p14:creationId xmlns:p14="http://schemas.microsoft.com/office/powerpoint/2010/main" val="356047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4E8B-0C7D-4EF1-78D4-976EA3B63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7021D-61FD-D275-5A3D-46BADD34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4554D-97D3-9650-70FE-BE897885A51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E876414-7E9D-D52A-110B-C67A9A025649}"/>
              </a:ext>
            </a:extLst>
          </p:cNvPr>
          <p:cNvSpPr>
            <a:spLocks noGrp="1"/>
          </p:cNvSpPr>
          <p:nvPr>
            <p:ph type="sldNum" sz="quarter" idx="5"/>
          </p:nvPr>
        </p:nvSpPr>
        <p:spPr/>
        <p:txBody>
          <a:bodyPr/>
          <a:lstStyle/>
          <a:p>
            <a:fld id="{A1D4F41B-DF6C-401D-B891-6498D1D96E4F}" type="slidenum">
              <a:rPr lang="en-GB" smtClean="0"/>
              <a:t>9</a:t>
            </a:fld>
            <a:endParaRPr lang="en-GB"/>
          </a:p>
        </p:txBody>
      </p:sp>
    </p:spTree>
    <p:extLst>
      <p:ext uri="{BB962C8B-B14F-4D97-AF65-F5344CB8AC3E}">
        <p14:creationId xmlns:p14="http://schemas.microsoft.com/office/powerpoint/2010/main" val="108197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D4F41B-DF6C-401D-B891-6498D1D96E4F}" type="slidenum">
              <a:rPr lang="en-GB" smtClean="0"/>
              <a:t>10</a:t>
            </a:fld>
            <a:endParaRPr lang="en-GB"/>
          </a:p>
        </p:txBody>
      </p:sp>
    </p:spTree>
    <p:extLst>
      <p:ext uri="{BB962C8B-B14F-4D97-AF65-F5344CB8AC3E}">
        <p14:creationId xmlns:p14="http://schemas.microsoft.com/office/powerpoint/2010/main" val="110121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DC2E-ABBB-DE69-B41B-352D563A71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EC75017-DB70-154E-BBF2-4AEF51354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D9EAB7C-387E-AF98-7A14-01E607AA1C99}"/>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4FCD9F09-79AF-A0A8-E865-0E3AF4A5F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BDE242-D7C2-D053-A4BA-32CADB168AF6}"/>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198607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37C2-86F2-7356-D405-D9DFDD2DE5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72CA69-F126-1063-166F-F3FB11E9C7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953117-6324-1293-E641-AFC80FBCE243}"/>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20A1E579-9D3C-8900-9FD2-06900363DD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4AA9A4-7C75-222F-07FA-8CA5A997FAD2}"/>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40714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3026C-692D-004F-80EB-BEF5FAAFB5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B168DA-34C2-F28F-35F2-C138E6A50E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BDEF90-8D1E-1BE3-976F-EEF1E0816B0B}"/>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0EA641AC-7C56-3674-02B7-921461F1D8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944E52-0E6A-1BE9-A006-4CB86F4B5955}"/>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4185846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AFF9-956F-5E0B-71AD-8D5C35D888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B5243A-DF55-B3E4-FE2B-55698AFC8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2C566F-16F6-EC8E-11CD-993C98183252}"/>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FC7D2930-AB72-EA94-B249-9C00BE5F43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6274C-E289-C3F3-E421-DB7AA6645AF7}"/>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2333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4443-3C72-A252-D5A6-6787E80AD4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6F43441-122A-9A12-849B-2243600B97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2C37B7-8ACB-C07B-A417-4DA1BA6E22F6}"/>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9DE7F060-B81F-5813-6602-F2240A7897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C90362-0881-FD22-A1A8-31032B0E06D9}"/>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374848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F66F-14B3-71BE-0B94-8A05B36F7A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8CCD6C-6CBF-F61C-7873-12E85B3B82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C34421C-3E64-1A3C-2920-E6F0F55965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5304581-082B-27D4-F267-7824FAF6081A}"/>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6" name="Footer Placeholder 5">
            <a:extLst>
              <a:ext uri="{FF2B5EF4-FFF2-40B4-BE49-F238E27FC236}">
                <a16:creationId xmlns:a16="http://schemas.microsoft.com/office/drawing/2014/main" id="{5DA81507-B812-DA25-E3D1-6506B6A28D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2CDEC2-B938-429C-A3E0-8C8BC7D1A760}"/>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94343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817F-D9BB-47D8-DE3F-3B93CBA0EC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5A1651-9648-1EDF-F27A-DB71CDFE1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FDDCC-4D8C-609D-5D37-68EF8C0CA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34D8643-DB78-3781-C3D3-9DB52C126C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4D3446-35C8-10E7-7EEE-120E6EEE3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03EF81C-AE5A-0FC1-D951-B321DA74C7EB}"/>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8" name="Footer Placeholder 7">
            <a:extLst>
              <a:ext uri="{FF2B5EF4-FFF2-40B4-BE49-F238E27FC236}">
                <a16:creationId xmlns:a16="http://schemas.microsoft.com/office/drawing/2014/main" id="{5B7DF928-0A2D-EC72-F120-E66732B2F3B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BA145E7-1165-4831-4F8D-629EE928EE44}"/>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163370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7143-5F97-AD6C-45D3-2246C012ACF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871176-C567-1143-F94F-93A617AA4785}"/>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4" name="Footer Placeholder 3">
            <a:extLst>
              <a:ext uri="{FF2B5EF4-FFF2-40B4-BE49-F238E27FC236}">
                <a16:creationId xmlns:a16="http://schemas.microsoft.com/office/drawing/2014/main" id="{5E0981B2-1436-FF4C-3728-82246BA2C0F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A92ED2-ACEC-B942-C042-830BBC42D307}"/>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7085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6B314-15E7-5943-37E4-079DDEE87DFA}"/>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3" name="Footer Placeholder 2">
            <a:extLst>
              <a:ext uri="{FF2B5EF4-FFF2-40B4-BE49-F238E27FC236}">
                <a16:creationId xmlns:a16="http://schemas.microsoft.com/office/drawing/2014/main" id="{BD2B9AA8-E70F-AE60-C943-D741722B5B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0D7AB3-D021-6E77-0FCF-8CC67572598E}"/>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4140814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1CD5-82CD-D98C-A3D5-194ECDC9D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101DE2-83D2-1997-33EC-3C8FC8A43A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0B7398-E8EA-22F1-268E-6613CA3BB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C69A9-5F41-5E5D-BE07-C15CE03EF594}"/>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6" name="Footer Placeholder 5">
            <a:extLst>
              <a:ext uri="{FF2B5EF4-FFF2-40B4-BE49-F238E27FC236}">
                <a16:creationId xmlns:a16="http://schemas.microsoft.com/office/drawing/2014/main" id="{AE255299-F555-2926-13F4-2CCA4A6529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B537FE-627A-6947-F1B6-B28412796415}"/>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236791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A7A9-3340-A8F7-7325-9A31DDC94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1D62ACC-DBF0-9B8D-8CE2-9FDBEE42D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801DE7-170D-36AA-D29B-9E65353D9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59733-7E20-CD09-269E-B192F1FE6784}"/>
              </a:ext>
            </a:extLst>
          </p:cNvPr>
          <p:cNvSpPr>
            <a:spLocks noGrp="1"/>
          </p:cNvSpPr>
          <p:nvPr>
            <p:ph type="dt" sz="half" idx="10"/>
          </p:nvPr>
        </p:nvSpPr>
        <p:spPr/>
        <p:txBody>
          <a:bodyPr/>
          <a:lstStyle/>
          <a:p>
            <a:fld id="{712765EE-AED4-4142-8511-7E0BDDD283DF}" type="datetimeFigureOut">
              <a:rPr lang="en-GB" smtClean="0"/>
              <a:t>14/11/2025</a:t>
            </a:fld>
            <a:endParaRPr lang="en-GB"/>
          </a:p>
        </p:txBody>
      </p:sp>
      <p:sp>
        <p:nvSpPr>
          <p:cNvPr id="6" name="Footer Placeholder 5">
            <a:extLst>
              <a:ext uri="{FF2B5EF4-FFF2-40B4-BE49-F238E27FC236}">
                <a16:creationId xmlns:a16="http://schemas.microsoft.com/office/drawing/2014/main" id="{D2A03B91-02BB-A0AB-9E19-56390F8FA8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4CD5CA-D85A-4C3B-296C-FE9953D4CB8F}"/>
              </a:ext>
            </a:extLst>
          </p:cNvPr>
          <p:cNvSpPr>
            <a:spLocks noGrp="1"/>
          </p:cNvSpPr>
          <p:nvPr>
            <p:ph type="sldNum" sz="quarter" idx="12"/>
          </p:nvPr>
        </p:nvSpPr>
        <p:spPr/>
        <p:txBody>
          <a:bodyPr/>
          <a:lstStyle/>
          <a:p>
            <a:fld id="{ED9F832B-B2CC-4C70-BA8E-7F29BAFF1B21}" type="slidenum">
              <a:rPr lang="en-GB" smtClean="0"/>
              <a:t>‹#›</a:t>
            </a:fld>
            <a:endParaRPr lang="en-GB"/>
          </a:p>
        </p:txBody>
      </p:sp>
    </p:spTree>
    <p:extLst>
      <p:ext uri="{BB962C8B-B14F-4D97-AF65-F5344CB8AC3E}">
        <p14:creationId xmlns:p14="http://schemas.microsoft.com/office/powerpoint/2010/main" val="336559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5B1B7-96DE-D170-6248-55C0880169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6839C6-12EC-222B-4F97-B093D5DBC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D39676-7BDA-642A-1073-37036D3C2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2765EE-AED4-4142-8511-7E0BDDD283DF}" type="datetimeFigureOut">
              <a:rPr lang="en-GB" smtClean="0"/>
              <a:t>14/11/2025</a:t>
            </a:fld>
            <a:endParaRPr lang="en-GB"/>
          </a:p>
        </p:txBody>
      </p:sp>
      <p:sp>
        <p:nvSpPr>
          <p:cNvPr id="5" name="Footer Placeholder 4">
            <a:extLst>
              <a:ext uri="{FF2B5EF4-FFF2-40B4-BE49-F238E27FC236}">
                <a16:creationId xmlns:a16="http://schemas.microsoft.com/office/drawing/2014/main" id="{F7030C05-AF4F-7819-A09D-B66A4ABCE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B7D9A80-73BE-52D6-70D7-71470209D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9F832B-B2CC-4C70-BA8E-7F29BAFF1B21}" type="slidenum">
              <a:rPr lang="en-GB" smtClean="0"/>
              <a:t>‹#›</a:t>
            </a:fld>
            <a:endParaRPr lang="en-GB"/>
          </a:p>
        </p:txBody>
      </p:sp>
    </p:spTree>
    <p:extLst>
      <p:ext uri="{BB962C8B-B14F-4D97-AF65-F5344CB8AC3E}">
        <p14:creationId xmlns:p14="http://schemas.microsoft.com/office/powerpoint/2010/main" val="1116541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dzieciatko@sms.ed.ac.uk"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CS-training/From-Qualitative-Data-to-Quantified-Connections-An-Introduction-to-Epistemic-Network-Analysis/blob/main/CodingExercise.cs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coder.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app.n-coder.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DCS-training/From-Qualitative-Data-to-Quantified-Connections-An-Introduction-to-Epistemic-Network-Analysis/blob/main/GoT_codebook.xlsx" TargetMode="External"/><Relationship Id="rId4" Type="http://schemas.openxmlformats.org/officeDocument/2006/relationships/hyperlink" Target="https://github.com/DCS-training/From-Qualitative-Data-to-Quantified-Connections-An-Introduction-to-Epistemic-Network-Analysis/blob/main/GOT.scripts.code.exerciseS1ep1to3.csv"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hyperlink" Target="https://app.epistemicnetwork.org/login.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07/s11412-018-9282-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doi.org/10.1007/s10833-021-09413-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zyvbkVjkUzw" TargetMode="External"/><Relationship Id="rId2" Type="http://schemas.openxmlformats.org/officeDocument/2006/relationships/hyperlink" Target="https://youtu.be/6wA8BcmdY98?si=acxtlD3eEbNWHmVZ"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qesoc.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wrTiXNIeHZA?feature=oembed" TargetMode="Externa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ook&#10;&#10;AI-generated content may be incorrect.">
            <a:extLst>
              <a:ext uri="{FF2B5EF4-FFF2-40B4-BE49-F238E27FC236}">
                <a16:creationId xmlns:a16="http://schemas.microsoft.com/office/drawing/2014/main" id="{8A0EB966-8E47-A005-485E-6C2B013FD416}"/>
              </a:ext>
            </a:extLst>
          </p:cNvPr>
          <p:cNvPicPr>
            <a:picLocks noChangeAspect="1"/>
          </p:cNvPicPr>
          <p:nvPr/>
        </p:nvPicPr>
        <p:blipFill>
          <a:blip r:embed="rId3">
            <a:extLst>
              <a:ext uri="{28A0092B-C50C-407E-A947-70E740481C1C}">
                <a14:useLocalDpi xmlns:a14="http://schemas.microsoft.com/office/drawing/2010/main" val="0"/>
              </a:ext>
            </a:extLst>
          </a:blip>
          <a:srcRect l="20688"/>
          <a:stretch>
            <a:fillRect/>
          </a:stretch>
        </p:blipFill>
        <p:spPr>
          <a:xfrm>
            <a:off x="2522356"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973AA6-1B32-8A93-37F1-9AF12E485AD3}"/>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4000"/>
              <a:t>Introduction to Epistemic Network Analysis</a:t>
            </a:r>
          </a:p>
        </p:txBody>
      </p:sp>
      <p:sp>
        <p:nvSpPr>
          <p:cNvPr id="3" name="Subtitle 2">
            <a:extLst>
              <a:ext uri="{FF2B5EF4-FFF2-40B4-BE49-F238E27FC236}">
                <a16:creationId xmlns:a16="http://schemas.microsoft.com/office/drawing/2014/main" id="{473F45D4-83A5-2CB0-1E36-A4745292849F}"/>
              </a:ext>
            </a:extLst>
          </p:cNvPr>
          <p:cNvSpPr>
            <a:spLocks noGrp="1"/>
          </p:cNvSpPr>
          <p:nvPr>
            <p:ph type="subTitle" idx="1"/>
          </p:nvPr>
        </p:nvSpPr>
        <p:spPr>
          <a:xfrm>
            <a:off x="838200" y="2434201"/>
            <a:ext cx="3822189" cy="3742762"/>
          </a:xfrm>
        </p:spPr>
        <p:txBody>
          <a:bodyPr vert="horz" lIns="91440" tIns="45720" rIns="91440" bIns="45720" rtlCol="0">
            <a:normAutofit/>
          </a:bodyPr>
          <a:lstStyle/>
          <a:p>
            <a:pPr indent="-228600" algn="l">
              <a:buFont typeface="Arial" panose="020B0604020202020204" pitchFamily="34" charset="0"/>
              <a:buChar char="•"/>
            </a:pPr>
            <a:r>
              <a:rPr lang="en-US" sz="2000" dirty="0"/>
              <a:t>Dr Barbara Dzieciatko-Szendrei</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hlinkClick r:id="rId4">
                  <a:extLst>
                    <a:ext uri="{A12FA001-AC4F-418D-AE19-62706E023703}">
                      <ahyp:hlinkClr xmlns:ahyp="http://schemas.microsoft.com/office/drawing/2018/hyperlinkcolor" val="tx"/>
                    </a:ext>
                  </a:extLst>
                </a:hlinkClick>
              </a:rPr>
              <a:t>b.dzieciatko@sms.ed.ac.uk</a:t>
            </a:r>
            <a:r>
              <a:rPr lang="en-US" sz="2000" dirty="0"/>
              <a:t> </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7864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250A4-8420-31B9-B5DA-F6CF19EDF6E6}"/>
              </a:ext>
            </a:extLst>
          </p:cNvPr>
          <p:cNvSpPr>
            <a:spLocks noGrp="1"/>
          </p:cNvSpPr>
          <p:nvPr>
            <p:ph type="title"/>
          </p:nvPr>
        </p:nvSpPr>
        <p:spPr>
          <a:xfrm>
            <a:off x="838200" y="365125"/>
            <a:ext cx="10515600" cy="1306443"/>
          </a:xfrm>
        </p:spPr>
        <p:txBody>
          <a:bodyPr>
            <a:normAutofit/>
          </a:bodyPr>
          <a:lstStyle/>
          <a:p>
            <a:r>
              <a:rPr lang="en-GB" sz="4000"/>
              <a:t>How ENA is used</a:t>
            </a:r>
          </a:p>
        </p:txBody>
      </p:sp>
      <p:graphicFrame>
        <p:nvGraphicFramePr>
          <p:cNvPr id="5" name="Content Placeholder 2">
            <a:extLst>
              <a:ext uri="{FF2B5EF4-FFF2-40B4-BE49-F238E27FC236}">
                <a16:creationId xmlns:a16="http://schemas.microsoft.com/office/drawing/2014/main" id="{38E110F6-C123-1ECA-8551-7C23E6692AF4}"/>
              </a:ext>
            </a:extLst>
          </p:cNvPr>
          <p:cNvGraphicFramePr>
            <a:graphicFrameLocks noGrp="1"/>
          </p:cNvGraphicFramePr>
          <p:nvPr>
            <p:ph idx="1"/>
            <p:extLst>
              <p:ext uri="{D42A27DB-BD31-4B8C-83A1-F6EECF244321}">
                <p14:modId xmlns:p14="http://schemas.microsoft.com/office/powerpoint/2010/main" val="1195740462"/>
              </p:ext>
            </p:extLst>
          </p:nvPr>
        </p:nvGraphicFramePr>
        <p:xfrm>
          <a:off x="838200" y="1482436"/>
          <a:ext cx="10515600" cy="5010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347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7DFE-56AE-0CA2-B514-6F6AFD54BA0D}"/>
              </a:ext>
            </a:extLst>
          </p:cNvPr>
          <p:cNvSpPr>
            <a:spLocks noGrp="1"/>
          </p:cNvSpPr>
          <p:nvPr>
            <p:ph type="title"/>
          </p:nvPr>
        </p:nvSpPr>
        <p:spPr>
          <a:xfrm>
            <a:off x="311728" y="179154"/>
            <a:ext cx="10515600" cy="1325563"/>
          </a:xfrm>
        </p:spPr>
        <p:txBody>
          <a:bodyPr/>
          <a:lstStyle/>
          <a:p>
            <a:r>
              <a:rPr lang="en-GB" dirty="0"/>
              <a:t>Knowledge check:</a:t>
            </a:r>
          </a:p>
        </p:txBody>
      </p:sp>
      <p:sp>
        <p:nvSpPr>
          <p:cNvPr id="3" name="Content Placeholder 2">
            <a:extLst>
              <a:ext uri="{FF2B5EF4-FFF2-40B4-BE49-F238E27FC236}">
                <a16:creationId xmlns:a16="http://schemas.microsoft.com/office/drawing/2014/main" id="{5252D518-A47C-105E-55DF-5EC371C98D54}"/>
              </a:ext>
            </a:extLst>
          </p:cNvPr>
          <p:cNvSpPr>
            <a:spLocks noGrp="1"/>
          </p:cNvSpPr>
          <p:nvPr>
            <p:ph idx="1"/>
          </p:nvPr>
        </p:nvSpPr>
        <p:spPr>
          <a:xfrm>
            <a:off x="422563" y="1253331"/>
            <a:ext cx="10515600" cy="4351338"/>
          </a:xfrm>
        </p:spPr>
        <p:txBody>
          <a:bodyPr/>
          <a:lstStyle/>
          <a:p>
            <a:r>
              <a:rPr lang="en-GB" dirty="0"/>
              <a:t>Match concepts and descriptions:</a:t>
            </a:r>
          </a:p>
          <a:p>
            <a:endParaRPr lang="en-GB" dirty="0"/>
          </a:p>
        </p:txBody>
      </p:sp>
      <p:graphicFrame>
        <p:nvGraphicFramePr>
          <p:cNvPr id="6" name="Table 5">
            <a:extLst>
              <a:ext uri="{FF2B5EF4-FFF2-40B4-BE49-F238E27FC236}">
                <a16:creationId xmlns:a16="http://schemas.microsoft.com/office/drawing/2014/main" id="{9981D138-8D1F-2434-9C4F-6D4050D91E5E}"/>
              </a:ext>
            </a:extLst>
          </p:cNvPr>
          <p:cNvGraphicFramePr>
            <a:graphicFrameLocks noGrp="1"/>
          </p:cNvGraphicFramePr>
          <p:nvPr>
            <p:extLst>
              <p:ext uri="{D42A27DB-BD31-4B8C-83A1-F6EECF244321}">
                <p14:modId xmlns:p14="http://schemas.microsoft.com/office/powerpoint/2010/main" val="587322974"/>
              </p:ext>
            </p:extLst>
          </p:nvPr>
        </p:nvGraphicFramePr>
        <p:xfrm>
          <a:off x="422563" y="1770748"/>
          <a:ext cx="11506202" cy="3208116"/>
        </p:xfrm>
        <a:graphic>
          <a:graphicData uri="http://schemas.openxmlformats.org/drawingml/2006/table">
            <a:tbl>
              <a:tblPr firstRow="1" bandRow="1">
                <a:tableStyleId>{5C22544A-7EE6-4342-B048-85BDC9FD1C3A}</a:tableStyleId>
              </a:tblPr>
              <a:tblGrid>
                <a:gridCol w="5753101">
                  <a:extLst>
                    <a:ext uri="{9D8B030D-6E8A-4147-A177-3AD203B41FA5}">
                      <a16:colId xmlns:a16="http://schemas.microsoft.com/office/drawing/2014/main" val="801783246"/>
                    </a:ext>
                  </a:extLst>
                </a:gridCol>
                <a:gridCol w="5753101">
                  <a:extLst>
                    <a:ext uri="{9D8B030D-6E8A-4147-A177-3AD203B41FA5}">
                      <a16:colId xmlns:a16="http://schemas.microsoft.com/office/drawing/2014/main" val="4035088036"/>
                    </a:ext>
                  </a:extLst>
                </a:gridCol>
              </a:tblGrid>
              <a:tr h="303030">
                <a:tc>
                  <a:txBody>
                    <a:bodyPr/>
                    <a:lstStyle/>
                    <a:p>
                      <a:r>
                        <a:rPr lang="en-GB" dirty="0"/>
                        <a:t>Concept</a:t>
                      </a:r>
                    </a:p>
                  </a:txBody>
                  <a:tcPr/>
                </a:tc>
                <a:tc>
                  <a:txBody>
                    <a:bodyPr/>
                    <a:lstStyle/>
                    <a:p>
                      <a:r>
                        <a:rPr lang="en-GB" dirty="0"/>
                        <a:t>Description</a:t>
                      </a:r>
                    </a:p>
                  </a:txBody>
                  <a:tcPr/>
                </a:tc>
                <a:extLst>
                  <a:ext uri="{0D108BD9-81ED-4DB2-BD59-A6C34878D82A}">
                    <a16:rowId xmlns:a16="http://schemas.microsoft.com/office/drawing/2014/main" val="469893896"/>
                  </a:ext>
                </a:extLst>
              </a:tr>
              <a:tr h="530302">
                <a:tc>
                  <a:txBody>
                    <a:bodyPr/>
                    <a:lstStyle/>
                    <a:p>
                      <a:r>
                        <a:rPr lang="en-GB" dirty="0"/>
                        <a:t>ENA</a:t>
                      </a:r>
                    </a:p>
                  </a:txBody>
                  <a:tcPr/>
                </a:tc>
                <a:tc>
                  <a:txBody>
                    <a:bodyPr/>
                    <a:lstStyle/>
                    <a:p>
                      <a:r>
                        <a:rPr lang="en-GB" dirty="0"/>
                        <a:t>The smallest segment of discourse coded for meaning.</a:t>
                      </a:r>
                    </a:p>
                  </a:txBody>
                  <a:tcPr/>
                </a:tc>
                <a:extLst>
                  <a:ext uri="{0D108BD9-81ED-4DB2-BD59-A6C34878D82A}">
                    <a16:rowId xmlns:a16="http://schemas.microsoft.com/office/drawing/2014/main" val="3719628347"/>
                  </a:ext>
                </a:extLst>
              </a:tr>
              <a:tr h="369870">
                <a:tc>
                  <a:txBody>
                    <a:bodyPr/>
                    <a:lstStyle/>
                    <a:p>
                      <a:r>
                        <a:rPr lang="en-GB" dirty="0"/>
                        <a:t>Quantitative Ethnography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A set of concepts whose interactions we want to understand.</a:t>
                      </a:r>
                    </a:p>
                  </a:txBody>
                  <a:tcPr/>
                </a:tc>
                <a:extLst>
                  <a:ext uri="{0D108BD9-81ED-4DB2-BD59-A6C34878D82A}">
                    <a16:rowId xmlns:a16="http://schemas.microsoft.com/office/drawing/2014/main" val="2980260851"/>
                  </a:ext>
                </a:extLst>
              </a:tr>
              <a:tr h="757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a:t>
                      </a:r>
                    </a:p>
                    <a:p>
                      <a:endParaRPr lang="en-GB" dirty="0"/>
                    </a:p>
                  </a:txBody>
                  <a:tcPr/>
                </a:tc>
                <a:tc>
                  <a:txBody>
                    <a:bodyPr/>
                    <a:lstStyle/>
                    <a:p>
                      <a:r>
                        <a:rPr lang="en-GB" dirty="0"/>
                        <a:t>A broader framework combining qualitative and quantitative approaches to make meaning measurable.</a:t>
                      </a:r>
                    </a:p>
                  </a:txBody>
                  <a:tcPr/>
                </a:tc>
                <a:extLst>
                  <a:ext uri="{0D108BD9-81ED-4DB2-BD59-A6C34878D82A}">
                    <a16:rowId xmlns:a16="http://schemas.microsoft.com/office/drawing/2014/main" val="3173359498"/>
                  </a:ext>
                </a:extLst>
              </a:tr>
              <a:tr h="686902">
                <a:tc>
                  <a:txBody>
                    <a:bodyPr/>
                    <a:lstStyle/>
                    <a:p>
                      <a:r>
                        <a:rPr lang="en-GB" dirty="0"/>
                        <a:t>Utterance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method that models connections among ideas in discourse to understand patterns of thinking.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txBody>
                  <a:tcPr/>
                </a:tc>
                <a:extLst>
                  <a:ext uri="{0D108BD9-81ED-4DB2-BD59-A6C34878D82A}">
                    <a16:rowId xmlns:a16="http://schemas.microsoft.com/office/drawing/2014/main" val="3651720686"/>
                  </a:ext>
                </a:extLst>
              </a:tr>
            </a:tbl>
          </a:graphicData>
        </a:graphic>
      </p:graphicFrame>
    </p:spTree>
    <p:extLst>
      <p:ext uri="{BB962C8B-B14F-4D97-AF65-F5344CB8AC3E}">
        <p14:creationId xmlns:p14="http://schemas.microsoft.com/office/powerpoint/2010/main" val="394791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71F03-C54B-4ED3-4F03-6ECDE8A82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623C3-B000-C2F8-A2FB-1FA95C6C7AE6}"/>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5 min Break</a:t>
            </a:r>
            <a:br>
              <a:rPr lang="en-US" sz="5200" kern="1200" dirty="0">
                <a:solidFill>
                  <a:schemeClr val="tx1"/>
                </a:solidFill>
                <a:latin typeface="+mj-lt"/>
                <a:ea typeface="+mj-ea"/>
                <a:cs typeface="+mj-cs"/>
              </a:rPr>
            </a:br>
            <a:br>
              <a:rPr lang="en-US" sz="5200" kern="1200" dirty="0">
                <a:solidFill>
                  <a:schemeClr val="tx1"/>
                </a:solidFill>
                <a:latin typeface="+mj-lt"/>
                <a:ea typeface="+mj-ea"/>
                <a:cs typeface="+mj-cs"/>
              </a:rPr>
            </a:br>
            <a:endParaRPr lang="en-US" sz="5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DAEEC1D2-E0E2-5C8B-29A4-42C5070B727F}"/>
              </a:ext>
            </a:extLst>
          </p:cNvPr>
          <p:cNvSpPr>
            <a:spLocks noGrp="1"/>
          </p:cNvSpPr>
          <p:nvPr>
            <p:ph idx="1"/>
          </p:nvPr>
        </p:nvSpPr>
        <p:spPr>
          <a:xfrm>
            <a:off x="828386" y="3404890"/>
            <a:ext cx="6457951" cy="205865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Write or think individually if you have any questions or reflections so far and submit them here (scan the QR Code):</a:t>
            </a:r>
          </a:p>
        </p:txBody>
      </p:sp>
      <p:pic>
        <p:nvPicPr>
          <p:cNvPr id="7" name="Graphic 6" descr="Stopwatch">
            <a:extLst>
              <a:ext uri="{FF2B5EF4-FFF2-40B4-BE49-F238E27FC236}">
                <a16:creationId xmlns:a16="http://schemas.microsoft.com/office/drawing/2014/main" id="{116CD593-9C3C-AFE9-5DAF-6C79E40DF9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422" y="2070682"/>
            <a:ext cx="1289051" cy="1289051"/>
          </a:xfrm>
          <a:prstGeom prst="rect">
            <a:avLst/>
          </a:prstGeom>
        </p:spPr>
      </p:pic>
      <p:pic>
        <p:nvPicPr>
          <p:cNvPr id="5" name="Picture 4" descr="A qr code on a blue background&#10;&#10;AI-generated content may be incorrect.">
            <a:extLst>
              <a:ext uri="{FF2B5EF4-FFF2-40B4-BE49-F238E27FC236}">
                <a16:creationId xmlns:a16="http://schemas.microsoft.com/office/drawing/2014/main" id="{791F7E1A-1CEA-2BCC-6B5B-47F853E6C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070" y="1682109"/>
            <a:ext cx="4081381" cy="4081381"/>
          </a:xfrm>
          <a:prstGeom prst="rect">
            <a:avLst/>
          </a:prstGeom>
        </p:spPr>
      </p:pic>
    </p:spTree>
    <p:extLst>
      <p:ext uri="{BB962C8B-B14F-4D97-AF65-F5344CB8AC3E}">
        <p14:creationId xmlns:p14="http://schemas.microsoft.com/office/powerpoint/2010/main" val="2759165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9DC23150-3E7B-4165-C81F-F2BA59EC4CF3}"/>
              </a:ext>
            </a:extLst>
          </p:cNvPr>
          <p:cNvSpPr>
            <a:spLocks noGrp="1"/>
          </p:cNvSpPr>
          <p:nvPr>
            <p:ph type="ctrTitle"/>
          </p:nvPr>
        </p:nvSpPr>
        <p:spPr>
          <a:xfrm>
            <a:off x="1472608" y="1380564"/>
            <a:ext cx="5338327" cy="3607072"/>
          </a:xfrm>
        </p:spPr>
        <p:txBody>
          <a:bodyPr anchor="b">
            <a:normAutofit/>
          </a:bodyPr>
          <a:lstStyle/>
          <a:p>
            <a:r>
              <a:rPr lang="en-GB" sz="3600" dirty="0">
                <a:solidFill>
                  <a:srgbClr val="595959"/>
                </a:solidFill>
              </a:rPr>
              <a:t>LO2: Learn how to generate qualitative codes and practice segmenting discourse data.</a:t>
            </a:r>
          </a:p>
        </p:txBody>
      </p:sp>
      <p:pic>
        <p:nvPicPr>
          <p:cNvPr id="8" name="Graphic 7" descr="Statistics">
            <a:extLst>
              <a:ext uri="{FF2B5EF4-FFF2-40B4-BE49-F238E27FC236}">
                <a16:creationId xmlns:a16="http://schemas.microsoft.com/office/drawing/2014/main" id="{778F32DB-EF4E-0524-4AE4-7631C7143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0935" y="1419785"/>
            <a:ext cx="4018430" cy="4018430"/>
          </a:xfrm>
          <a:prstGeom prst="rect">
            <a:avLst/>
          </a:prstGeom>
        </p:spPr>
      </p:pic>
    </p:spTree>
    <p:extLst>
      <p:ext uri="{BB962C8B-B14F-4D97-AF65-F5344CB8AC3E}">
        <p14:creationId xmlns:p14="http://schemas.microsoft.com/office/powerpoint/2010/main" val="31909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D5BCA-D9FA-8931-534A-AE2696D48A05}"/>
              </a:ext>
            </a:extLst>
          </p:cNvPr>
          <p:cNvSpPr>
            <a:spLocks noGrp="1"/>
          </p:cNvSpPr>
          <p:nvPr>
            <p:ph type="title"/>
          </p:nvPr>
        </p:nvSpPr>
        <p:spPr>
          <a:xfrm>
            <a:off x="838199" y="415161"/>
            <a:ext cx="10924307" cy="1180811"/>
          </a:xfrm>
        </p:spPr>
        <p:txBody>
          <a:bodyPr vert="horz" lIns="91440" tIns="45720" rIns="91440" bIns="45720" rtlCol="0" anchor="ctr">
            <a:normAutofit/>
          </a:bodyPr>
          <a:lstStyle/>
          <a:p>
            <a:r>
              <a:rPr lang="en-GB" dirty="0"/>
              <a:t>Ethnography</a:t>
            </a:r>
            <a:endParaRPr lang="en-US" sz="4000" dirty="0">
              <a:solidFill>
                <a:srgbClr val="595959"/>
              </a:solidFill>
            </a:endParaRPr>
          </a:p>
        </p:txBody>
      </p:sp>
      <p:cxnSp>
        <p:nvCxnSpPr>
          <p:cNvPr id="21" name="Straight Connector 2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C3EAFB-C762-5FEF-2250-DEBABCF5F03F}"/>
              </a:ext>
            </a:extLst>
          </p:cNvPr>
          <p:cNvSpPr>
            <a:spLocks noGrp="1"/>
          </p:cNvSpPr>
          <p:nvPr>
            <p:ph idx="1"/>
          </p:nvPr>
        </p:nvSpPr>
        <p:spPr>
          <a:xfrm>
            <a:off x="838199" y="1763484"/>
            <a:ext cx="10778834" cy="3768161"/>
          </a:xfrm>
        </p:spPr>
        <p:txBody>
          <a:bodyPr vert="horz" lIns="91440" tIns="45720" rIns="91440" bIns="45720" rtlCol="0">
            <a:normAutofit/>
          </a:bodyPr>
          <a:lstStyle/>
          <a:p>
            <a:r>
              <a:rPr lang="en-GB" dirty="0">
                <a:latin typeface="Arial" panose="020B0604020202020204" pitchFamily="34" charset="0"/>
                <a:cs typeface="Arial" panose="020B0604020202020204" pitchFamily="34" charset="0"/>
              </a:rPr>
              <a:t>James Paul Gee, </a:t>
            </a:r>
            <a:r>
              <a:rPr lang="en-GB" i="1" dirty="0">
                <a:latin typeface="Arial" panose="020B0604020202020204" pitchFamily="34" charset="0"/>
                <a:cs typeface="Arial" panose="020B0604020202020204" pitchFamily="34" charset="0"/>
              </a:rPr>
              <a:t>An Introduction to Discourse Analysis: Theory and Method</a:t>
            </a:r>
            <a:r>
              <a:rPr lang="en-GB" dirty="0">
                <a:latin typeface="Arial" panose="020B0604020202020204" pitchFamily="34" charset="0"/>
                <a:cs typeface="Arial" panose="020B0604020202020204" pitchFamily="34" charset="0"/>
              </a:rPr>
              <a:t> (4th ed.), 2014</a:t>
            </a:r>
            <a:endParaRPr lang="en-US" dirty="0">
              <a:solidFill>
                <a:srgbClr val="FFFFFF"/>
              </a:solidFill>
              <a:latin typeface="Arial" panose="020B0604020202020204" pitchFamily="34" charset="0"/>
              <a:cs typeface="Arial" panose="020B0604020202020204" pitchFamily="34" charset="0"/>
            </a:endParaRPr>
          </a:p>
          <a:p>
            <a:r>
              <a:rPr lang="en-US" dirty="0">
                <a:solidFill>
                  <a:srgbClr val="FFFFFF"/>
                </a:solidFill>
                <a:latin typeface="Arial" panose="020B0604020202020204" pitchFamily="34" charset="0"/>
                <a:cs typeface="Arial" panose="020B0604020202020204" pitchFamily="34" charset="0"/>
              </a:rPr>
              <a:t>discourse (small d) = the actual language part of that enactment (e.g. conversation)</a:t>
            </a:r>
          </a:p>
          <a:p>
            <a:r>
              <a:rPr lang="en-US" dirty="0">
                <a:solidFill>
                  <a:srgbClr val="FFFFFF"/>
                </a:solidFill>
                <a:latin typeface="Arial" panose="020B0604020202020204" pitchFamily="34" charset="0"/>
                <a:cs typeface="Arial" panose="020B0604020202020204" pitchFamily="34" charset="0"/>
              </a:rPr>
              <a:t>Discourse (Big D) = language plus actions, values, tools, and identities that enact a particular social role or community membership.</a:t>
            </a:r>
          </a:p>
          <a:p>
            <a:endParaRPr lang="en-US" sz="2400" dirty="0">
              <a:solidFill>
                <a:srgbClr val="FFFFFF"/>
              </a:solidFill>
            </a:endParaRPr>
          </a:p>
          <a:p>
            <a:endParaRPr lang="en-US" sz="2400" dirty="0">
              <a:solidFill>
                <a:srgbClr val="FFFFFF"/>
              </a:solidFill>
            </a:endParaRPr>
          </a:p>
        </p:txBody>
      </p:sp>
      <p:sp>
        <p:nvSpPr>
          <p:cNvPr id="4" name="TextBox 3">
            <a:extLst>
              <a:ext uri="{FF2B5EF4-FFF2-40B4-BE49-F238E27FC236}">
                <a16:creationId xmlns:a16="http://schemas.microsoft.com/office/drawing/2014/main" id="{6C1E368E-F144-9876-D9F4-65F49DC7AA17}"/>
              </a:ext>
            </a:extLst>
          </p:cNvPr>
          <p:cNvSpPr txBox="1"/>
          <p:nvPr/>
        </p:nvSpPr>
        <p:spPr>
          <a:xfrm>
            <a:off x="4253346" y="6402931"/>
            <a:ext cx="8977742" cy="371907"/>
          </a:xfrm>
          <a:prstGeom prst="rect">
            <a:avLst/>
          </a:prstGeom>
        </p:spPr>
        <p:txBody>
          <a:bodyPr vert="horz" lIns="91440" tIns="45720" rIns="91440" bIns="45720" rtlCol="0">
            <a:normAutofit/>
          </a:bodyPr>
          <a:lstStyle/>
          <a:p>
            <a:pPr>
              <a:lnSpc>
                <a:spcPct val="90000"/>
              </a:lnSpc>
              <a:spcAft>
                <a:spcPts val="600"/>
              </a:spcAft>
            </a:pPr>
            <a:r>
              <a:rPr lang="en-GB" dirty="0"/>
              <a:t>LO1: Understand what Epistemic Network Analysis (ENA) is and when to use it</a:t>
            </a:r>
            <a:endParaRPr lang="en-US" dirty="0">
              <a:solidFill>
                <a:srgbClr val="FFFFFF"/>
              </a:solidFill>
            </a:endParaRPr>
          </a:p>
        </p:txBody>
      </p:sp>
      <p:sp>
        <p:nvSpPr>
          <p:cNvPr id="5" name="Content Placeholder 2">
            <a:extLst>
              <a:ext uri="{FF2B5EF4-FFF2-40B4-BE49-F238E27FC236}">
                <a16:creationId xmlns:a16="http://schemas.microsoft.com/office/drawing/2014/main" id="{13701F7F-F2CF-2312-C6E5-AB3BE381C9AC}"/>
              </a:ext>
            </a:extLst>
          </p:cNvPr>
          <p:cNvSpPr txBox="1">
            <a:spLocks/>
          </p:cNvSpPr>
          <p:nvPr/>
        </p:nvSpPr>
        <p:spPr>
          <a:xfrm>
            <a:off x="6620439" y="1679134"/>
            <a:ext cx="4887101" cy="44978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595959"/>
              </a:solidFill>
            </a:endParaRPr>
          </a:p>
          <a:p>
            <a:endParaRPr lang="en-GB" sz="2000" dirty="0">
              <a:solidFill>
                <a:srgbClr val="595959"/>
              </a:solidFill>
            </a:endParaRPr>
          </a:p>
        </p:txBody>
      </p:sp>
    </p:spTree>
    <p:extLst>
      <p:ext uri="{BB962C8B-B14F-4D97-AF65-F5344CB8AC3E}">
        <p14:creationId xmlns:p14="http://schemas.microsoft.com/office/powerpoint/2010/main" val="41647114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283A2-5059-A65B-BAB3-A9B3A7BBB7AB}"/>
              </a:ext>
            </a:extLst>
          </p:cNvPr>
          <p:cNvSpPr>
            <a:spLocks noGrp="1"/>
          </p:cNvSpPr>
          <p:nvPr>
            <p:ph type="title"/>
          </p:nvPr>
        </p:nvSpPr>
        <p:spPr>
          <a:xfrm>
            <a:off x="450253" y="98659"/>
            <a:ext cx="4977976" cy="1454051"/>
          </a:xfrm>
        </p:spPr>
        <p:txBody>
          <a:bodyPr>
            <a:normAutofit/>
          </a:bodyPr>
          <a:lstStyle/>
          <a:p>
            <a:r>
              <a:rPr lang="en-GB" sz="3600" dirty="0">
                <a:solidFill>
                  <a:schemeClr val="tx2"/>
                </a:solidFill>
              </a:rPr>
              <a:t>In ENA terms:</a:t>
            </a:r>
            <a:br>
              <a:rPr lang="en-GB" sz="3600" dirty="0">
                <a:solidFill>
                  <a:schemeClr val="tx2"/>
                </a:solidFill>
              </a:rPr>
            </a:br>
            <a:endParaRPr lang="en-GB" sz="3600" dirty="0">
              <a:solidFill>
                <a:schemeClr val="tx2"/>
              </a:solidFill>
            </a:endParaRPr>
          </a:p>
        </p:txBody>
      </p:sp>
      <p:sp>
        <p:nvSpPr>
          <p:cNvPr id="3" name="Content Placeholder 2">
            <a:extLst>
              <a:ext uri="{FF2B5EF4-FFF2-40B4-BE49-F238E27FC236}">
                <a16:creationId xmlns:a16="http://schemas.microsoft.com/office/drawing/2014/main" id="{607A8AFB-7AC8-2B83-D6F3-145AE0F650D6}"/>
              </a:ext>
            </a:extLst>
          </p:cNvPr>
          <p:cNvSpPr>
            <a:spLocks noGrp="1"/>
          </p:cNvSpPr>
          <p:nvPr>
            <p:ph idx="1"/>
          </p:nvPr>
        </p:nvSpPr>
        <p:spPr>
          <a:xfrm>
            <a:off x="332469" y="913223"/>
            <a:ext cx="8056438" cy="5474398"/>
          </a:xfrm>
        </p:spPr>
        <p:txBody>
          <a:bodyPr anchor="ctr">
            <a:normAutofit/>
          </a:bodyPr>
          <a:lstStyle/>
          <a:p>
            <a:r>
              <a:rPr lang="en-GB" sz="3200" dirty="0">
                <a:solidFill>
                  <a:schemeClr val="tx2"/>
                </a:solidFill>
              </a:rPr>
              <a:t>Coding and modelling the small “d” discourse helps us infer the Big “D”</a:t>
            </a:r>
          </a:p>
          <a:p>
            <a:r>
              <a:rPr lang="en-GB" sz="3200" dirty="0">
                <a:solidFill>
                  <a:schemeClr val="tx2"/>
                </a:solidFill>
              </a:rPr>
              <a:t>Discourse = how people are thinking and acting as, members of a subgroup (e.g. gamers, teachers, engineers, scientists etc.)</a:t>
            </a:r>
          </a:p>
          <a:p>
            <a:r>
              <a:rPr lang="en-GB" sz="3200" dirty="0">
                <a:solidFill>
                  <a:schemeClr val="tx2"/>
                </a:solidFill>
              </a:rPr>
              <a:t>Shaffer (2017) makes a distinction between “code” with a small “c” and Code with a capital “C”</a:t>
            </a: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descr="Statistics">
            <a:extLst>
              <a:ext uri="{FF2B5EF4-FFF2-40B4-BE49-F238E27FC236}">
                <a16:creationId xmlns:a16="http://schemas.microsoft.com/office/drawing/2014/main" id="{319E9183-E85F-53B1-5CAF-CF73DDFC9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pic>
        <p:nvPicPr>
          <p:cNvPr id="5" name="Picture 4">
            <a:extLst>
              <a:ext uri="{FF2B5EF4-FFF2-40B4-BE49-F238E27FC236}">
                <a16:creationId xmlns:a16="http://schemas.microsoft.com/office/drawing/2014/main" id="{D56F0F2E-EBA7-967A-ED02-08BC51E8A5D2}"/>
              </a:ext>
            </a:extLst>
          </p:cNvPr>
          <p:cNvPicPr>
            <a:picLocks noChangeAspect="1"/>
          </p:cNvPicPr>
          <p:nvPr/>
        </p:nvPicPr>
        <p:blipFill>
          <a:blip r:embed="rId5"/>
          <a:stretch>
            <a:fillRect/>
          </a:stretch>
        </p:blipFill>
        <p:spPr>
          <a:xfrm>
            <a:off x="8342729" y="470379"/>
            <a:ext cx="3683794" cy="5474398"/>
          </a:xfrm>
          <a:prstGeom prst="rect">
            <a:avLst/>
          </a:prstGeom>
        </p:spPr>
      </p:pic>
    </p:spTree>
    <p:extLst>
      <p:ext uri="{BB962C8B-B14F-4D97-AF65-F5344CB8AC3E}">
        <p14:creationId xmlns:p14="http://schemas.microsoft.com/office/powerpoint/2010/main" val="270638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C23-E67B-8F68-D926-7623C1CBD484}"/>
              </a:ext>
            </a:extLst>
          </p:cNvPr>
          <p:cNvSpPr>
            <a:spLocks noGrp="1"/>
          </p:cNvSpPr>
          <p:nvPr>
            <p:ph type="title"/>
          </p:nvPr>
        </p:nvSpPr>
        <p:spPr/>
        <p:txBody>
          <a:bodyPr/>
          <a:lstStyle/>
          <a:p>
            <a:r>
              <a:rPr lang="en-GB" dirty="0"/>
              <a:t>Coding qualitative data</a:t>
            </a:r>
          </a:p>
        </p:txBody>
      </p:sp>
      <p:pic>
        <p:nvPicPr>
          <p:cNvPr id="9" name="Content Placeholder 8">
            <a:extLst>
              <a:ext uri="{FF2B5EF4-FFF2-40B4-BE49-F238E27FC236}">
                <a16:creationId xmlns:a16="http://schemas.microsoft.com/office/drawing/2014/main" id="{ADE1BDE5-0BA3-65F9-AA31-57F9C25919EE}"/>
              </a:ext>
            </a:extLst>
          </p:cNvPr>
          <p:cNvPicPr>
            <a:picLocks noGrp="1" noChangeAspect="1"/>
          </p:cNvPicPr>
          <p:nvPr>
            <p:ph idx="1"/>
          </p:nvPr>
        </p:nvPicPr>
        <p:blipFill>
          <a:blip r:embed="rId3"/>
          <a:stretch>
            <a:fillRect/>
          </a:stretch>
        </p:blipFill>
        <p:spPr>
          <a:xfrm>
            <a:off x="6220691" y="365125"/>
            <a:ext cx="5919835" cy="5453784"/>
          </a:xfrm>
          <a:prstGeom prst="rect">
            <a:avLst/>
          </a:prstGeom>
        </p:spPr>
      </p:pic>
      <p:sp>
        <p:nvSpPr>
          <p:cNvPr id="6" name="TextBox 5">
            <a:extLst>
              <a:ext uri="{FF2B5EF4-FFF2-40B4-BE49-F238E27FC236}">
                <a16:creationId xmlns:a16="http://schemas.microsoft.com/office/drawing/2014/main" id="{273E269D-ECB1-23BF-F239-CADAB4B03099}"/>
              </a:ext>
            </a:extLst>
          </p:cNvPr>
          <p:cNvSpPr txBox="1"/>
          <p:nvPr/>
        </p:nvSpPr>
        <p:spPr>
          <a:xfrm>
            <a:off x="8409709" y="6036973"/>
            <a:ext cx="2770910" cy="307777"/>
          </a:xfrm>
          <a:prstGeom prst="rect">
            <a:avLst/>
          </a:prstGeom>
          <a:noFill/>
        </p:spPr>
        <p:txBody>
          <a:bodyPr wrap="square" rtlCol="0">
            <a:spAutoFit/>
          </a:bodyPr>
          <a:lstStyle/>
          <a:p>
            <a:r>
              <a:rPr lang="en-GB" sz="1400" dirty="0"/>
              <a:t>Shaffer, 2017</a:t>
            </a:r>
          </a:p>
        </p:txBody>
      </p:sp>
      <p:sp>
        <p:nvSpPr>
          <p:cNvPr id="11" name="TextBox 10">
            <a:extLst>
              <a:ext uri="{FF2B5EF4-FFF2-40B4-BE49-F238E27FC236}">
                <a16:creationId xmlns:a16="http://schemas.microsoft.com/office/drawing/2014/main" id="{EF7F56F2-EF51-21E1-3C69-A86F84A1039D}"/>
              </a:ext>
            </a:extLst>
          </p:cNvPr>
          <p:cNvSpPr txBox="1"/>
          <p:nvPr/>
        </p:nvSpPr>
        <p:spPr>
          <a:xfrm>
            <a:off x="498764" y="1690689"/>
            <a:ext cx="6435436" cy="3600986"/>
          </a:xfrm>
          <a:prstGeom prst="rect">
            <a:avLst/>
          </a:prstGeom>
          <a:noFill/>
        </p:spPr>
        <p:txBody>
          <a:bodyPr wrap="square">
            <a:spAutoFit/>
          </a:bodyPr>
          <a:lstStyle/>
          <a:p>
            <a:endParaRPr lang="en-GB" sz="1800" b="1" dirty="0"/>
          </a:p>
          <a:p>
            <a:endParaRPr lang="en-GB" b="1" dirty="0"/>
          </a:p>
          <a:p>
            <a:r>
              <a:rPr lang="en-GB" sz="2400" b="1" dirty="0"/>
              <a:t>Big-C Code: </a:t>
            </a:r>
            <a:r>
              <a:rPr lang="en-GB" sz="2400" i="1" dirty="0"/>
              <a:t>A culturally meaningful idea within a Discourse.</a:t>
            </a:r>
            <a:br>
              <a:rPr lang="en-GB" sz="2400" dirty="0"/>
            </a:br>
            <a:r>
              <a:rPr lang="en-GB" sz="2400" dirty="0"/>
              <a:t>(Identity, values, practices, knowledge, norms, etc.)</a:t>
            </a:r>
            <a:endParaRPr lang="en-GB" sz="2400" b="1" dirty="0"/>
          </a:p>
          <a:p>
            <a:r>
              <a:rPr lang="en-GB" sz="2400" b="1" dirty="0"/>
              <a:t>Small –c codes: </a:t>
            </a:r>
            <a:r>
              <a:rPr lang="en-GB" sz="2400" dirty="0"/>
              <a:t>Observable actions or statements expressed by individuals or groups that are used as empirical indicators of broader conceptual Codes.</a:t>
            </a:r>
          </a:p>
        </p:txBody>
      </p:sp>
    </p:spTree>
    <p:extLst>
      <p:ext uri="{BB962C8B-B14F-4D97-AF65-F5344CB8AC3E}">
        <p14:creationId xmlns:p14="http://schemas.microsoft.com/office/powerpoint/2010/main" val="2172487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FF93-FF92-DC78-6CA9-11D5ACE3EA8E}"/>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60A9283-2A52-239C-A986-E1FAE713C8C9}"/>
              </a:ext>
            </a:extLst>
          </p:cNvPr>
          <p:cNvSpPr>
            <a:spLocks noGrp="1"/>
          </p:cNvSpPr>
          <p:nvPr>
            <p:ph idx="1"/>
          </p:nvPr>
        </p:nvSpPr>
        <p:spPr/>
        <p:txBody>
          <a:bodyPr>
            <a:normAutofit lnSpcReduction="10000"/>
          </a:bodyPr>
          <a:lstStyle/>
          <a:p>
            <a:r>
              <a:rPr lang="en-GB" b="1" dirty="0"/>
              <a:t>Data excerpt (small-d discourse):</a:t>
            </a:r>
          </a:p>
          <a:p>
            <a:pPr lvl="1"/>
            <a:r>
              <a:rPr lang="en-GB" dirty="0"/>
              <a:t>“No one should graduate from J-school without knowing how to file a Freedom of Information request. It’s a fundamental investigative tool.”</a:t>
            </a:r>
          </a:p>
          <a:p>
            <a:r>
              <a:rPr lang="en-GB" b="1" dirty="0"/>
              <a:t>codes (small-c):</a:t>
            </a:r>
          </a:p>
          <a:p>
            <a:pPr lvl="1"/>
            <a:r>
              <a:rPr lang="en-GB" dirty="0"/>
              <a:t>Mentions specific reporting procedures</a:t>
            </a:r>
          </a:p>
          <a:p>
            <a:pPr lvl="1"/>
            <a:r>
              <a:rPr lang="en-GB" dirty="0"/>
              <a:t>Frames FOIA as essential skill</a:t>
            </a:r>
          </a:p>
          <a:p>
            <a:pPr lvl="1"/>
            <a:r>
              <a:rPr lang="en-GB" dirty="0"/>
              <a:t>Uses normative language (“should”)</a:t>
            </a:r>
            <a:endParaRPr lang="en-GB" b="1" dirty="0"/>
          </a:p>
          <a:p>
            <a:r>
              <a:rPr lang="en-GB" b="1" dirty="0"/>
              <a:t>Possible Codes (Big-C):</a:t>
            </a:r>
          </a:p>
          <a:p>
            <a:pPr lvl="1"/>
            <a:r>
              <a:rPr lang="en-GB" i="1" dirty="0"/>
              <a:t>Investigative practices</a:t>
            </a:r>
            <a:endParaRPr lang="en-GB" dirty="0"/>
          </a:p>
          <a:p>
            <a:pPr lvl="1"/>
            <a:r>
              <a:rPr lang="en-GB" i="1" dirty="0"/>
              <a:t>Professional knowledge</a:t>
            </a:r>
            <a:endParaRPr lang="en-GB" dirty="0"/>
          </a:p>
          <a:p>
            <a:pPr lvl="1"/>
            <a:r>
              <a:rPr lang="en-GB" i="1" dirty="0"/>
              <a:t>Values of good reporting</a:t>
            </a:r>
            <a:endParaRPr lang="en-GB" dirty="0"/>
          </a:p>
          <a:p>
            <a:endParaRPr lang="en-GB" dirty="0"/>
          </a:p>
        </p:txBody>
      </p:sp>
    </p:spTree>
    <p:extLst>
      <p:ext uri="{BB962C8B-B14F-4D97-AF65-F5344CB8AC3E}">
        <p14:creationId xmlns:p14="http://schemas.microsoft.com/office/powerpoint/2010/main" val="569646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A408-108B-69CC-2081-08B384CAF8B1}"/>
              </a:ext>
            </a:extLst>
          </p:cNvPr>
          <p:cNvSpPr>
            <a:spLocks noGrp="1"/>
          </p:cNvSpPr>
          <p:nvPr>
            <p:ph type="title"/>
          </p:nvPr>
        </p:nvSpPr>
        <p:spPr/>
        <p:txBody>
          <a:bodyPr/>
          <a:lstStyle/>
          <a:p>
            <a:r>
              <a:rPr lang="en-GB" dirty="0"/>
              <a:t>How we find Codes</a:t>
            </a:r>
          </a:p>
        </p:txBody>
      </p:sp>
      <p:sp>
        <p:nvSpPr>
          <p:cNvPr id="3" name="Content Placeholder 2">
            <a:extLst>
              <a:ext uri="{FF2B5EF4-FFF2-40B4-BE49-F238E27FC236}">
                <a16:creationId xmlns:a16="http://schemas.microsoft.com/office/drawing/2014/main" id="{A74C3779-D256-764A-0D02-0DAFE5AECE0D}"/>
              </a:ext>
            </a:extLst>
          </p:cNvPr>
          <p:cNvSpPr>
            <a:spLocks noGrp="1"/>
          </p:cNvSpPr>
          <p:nvPr>
            <p:ph idx="1"/>
          </p:nvPr>
        </p:nvSpPr>
        <p:spPr/>
        <p:txBody>
          <a:bodyPr/>
          <a:lstStyle/>
          <a:p>
            <a:pPr marL="514350" indent="-514350">
              <a:buFont typeface="+mj-lt"/>
              <a:buAutoNum type="arabicPeriod"/>
            </a:pPr>
            <a:r>
              <a:rPr lang="en-GB" dirty="0"/>
              <a:t>Read data repeatedly</a:t>
            </a:r>
          </a:p>
          <a:p>
            <a:pPr marL="514350" indent="-514350">
              <a:buFont typeface="+mj-lt"/>
              <a:buAutoNum type="arabicPeriod"/>
            </a:pPr>
            <a:r>
              <a:rPr lang="en-GB" dirty="0"/>
              <a:t>Identify and describe things that seem meaningful</a:t>
            </a:r>
          </a:p>
          <a:p>
            <a:pPr marL="514350" indent="-514350">
              <a:buFont typeface="+mj-lt"/>
              <a:buAutoNum type="arabicPeriod"/>
            </a:pPr>
            <a:r>
              <a:rPr lang="en-GB" dirty="0"/>
              <a:t>Group similar excerpts ( “sort and define”)</a:t>
            </a:r>
          </a:p>
          <a:p>
            <a:pPr marL="514350" indent="-514350">
              <a:buFont typeface="+mj-lt"/>
              <a:buAutoNum type="arabicPeriod"/>
            </a:pPr>
            <a:r>
              <a:rPr lang="en-GB" dirty="0"/>
              <a:t>Refine definitions</a:t>
            </a:r>
          </a:p>
          <a:p>
            <a:pPr marL="514350" indent="-514350">
              <a:buFont typeface="+mj-lt"/>
              <a:buAutoNum type="arabicPeriod"/>
            </a:pPr>
            <a:r>
              <a:rPr lang="en-GB" dirty="0"/>
              <a:t>Check examples</a:t>
            </a:r>
          </a:p>
          <a:p>
            <a:pPr marL="514350" indent="-514350">
              <a:buFont typeface="+mj-lt"/>
              <a:buAutoNum type="arabicPeriod"/>
            </a:pPr>
            <a:r>
              <a:rPr lang="en-GB" dirty="0"/>
              <a:t>Iterate until saturation (“Lather. Rinse. Repeat.”)</a:t>
            </a:r>
          </a:p>
          <a:p>
            <a:pPr marL="514350" indent="-514350">
              <a:buFont typeface="+mj-lt"/>
              <a:buAutoNum type="arabicPeriod"/>
            </a:pPr>
            <a:r>
              <a:rPr lang="en-GB" dirty="0"/>
              <a:t>Distinguish Big-C Codes form small codes</a:t>
            </a:r>
          </a:p>
          <a:p>
            <a:pPr marL="514350" indent="-514350">
              <a:buFont typeface="+mj-lt"/>
              <a:buAutoNum type="arabicPeriod"/>
            </a:pPr>
            <a:r>
              <a:rPr lang="en-GB" b="1" dirty="0"/>
              <a:t>Document everything in a </a:t>
            </a:r>
            <a:r>
              <a:rPr lang="en-GB" b="1" u="sng" dirty="0"/>
              <a:t>codebook</a:t>
            </a:r>
          </a:p>
          <a:p>
            <a:pPr marL="514350" indent="-514350">
              <a:buFont typeface="+mj-lt"/>
              <a:buAutoNum type="arabicPeriod"/>
            </a:pPr>
            <a:endParaRPr lang="en-GB" dirty="0"/>
          </a:p>
        </p:txBody>
      </p:sp>
    </p:spTree>
    <p:extLst>
      <p:ext uri="{BB962C8B-B14F-4D97-AF65-F5344CB8AC3E}">
        <p14:creationId xmlns:p14="http://schemas.microsoft.com/office/powerpoint/2010/main" val="193416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AEDF-5F07-E191-002B-E56C57BD6A69}"/>
              </a:ext>
            </a:extLst>
          </p:cNvPr>
          <p:cNvSpPr>
            <a:spLocks noGrp="1"/>
          </p:cNvSpPr>
          <p:nvPr>
            <p:ph type="title"/>
          </p:nvPr>
        </p:nvSpPr>
        <p:spPr/>
        <p:txBody>
          <a:bodyPr/>
          <a:lstStyle/>
          <a:p>
            <a:r>
              <a:rPr lang="en-GB" dirty="0"/>
              <a:t>What Goes in a Codebook</a:t>
            </a:r>
          </a:p>
        </p:txBody>
      </p:sp>
      <p:sp>
        <p:nvSpPr>
          <p:cNvPr id="3" name="Content Placeholder 2">
            <a:extLst>
              <a:ext uri="{FF2B5EF4-FFF2-40B4-BE49-F238E27FC236}">
                <a16:creationId xmlns:a16="http://schemas.microsoft.com/office/drawing/2014/main" id="{8C6E3883-9782-A756-BF55-A78CA3A0ACF4}"/>
              </a:ext>
            </a:extLst>
          </p:cNvPr>
          <p:cNvSpPr>
            <a:spLocks noGrp="1"/>
          </p:cNvSpPr>
          <p:nvPr>
            <p:ph idx="1"/>
          </p:nvPr>
        </p:nvSpPr>
        <p:spPr/>
        <p:txBody>
          <a:bodyPr>
            <a:normAutofit/>
          </a:bodyPr>
          <a:lstStyle/>
          <a:p>
            <a:r>
              <a:rPr lang="en-GB" b="1" dirty="0"/>
              <a:t>Minimum elements:</a:t>
            </a:r>
            <a:endParaRPr lang="en-GB" dirty="0"/>
          </a:p>
          <a:p>
            <a:pPr lvl="1"/>
            <a:r>
              <a:rPr lang="en-GB" b="1" dirty="0"/>
              <a:t>Code name</a:t>
            </a:r>
            <a:endParaRPr lang="en-GB" dirty="0"/>
          </a:p>
          <a:p>
            <a:pPr lvl="1"/>
            <a:r>
              <a:rPr lang="en-GB" b="1" dirty="0"/>
              <a:t>Code definition</a:t>
            </a:r>
            <a:r>
              <a:rPr lang="en-GB" dirty="0"/>
              <a:t> – the meaning</a:t>
            </a:r>
          </a:p>
          <a:p>
            <a:pPr lvl="1"/>
            <a:r>
              <a:rPr lang="en-GB" b="1" dirty="0"/>
              <a:t>Examples</a:t>
            </a:r>
            <a:r>
              <a:rPr lang="en-GB" dirty="0"/>
              <a:t> – discourse evidence</a:t>
            </a:r>
          </a:p>
          <a:p>
            <a:r>
              <a:rPr lang="en-GB" b="1" dirty="0"/>
              <a:t>Optional (but useful for ENA):</a:t>
            </a:r>
            <a:endParaRPr lang="en-GB" dirty="0"/>
          </a:p>
          <a:p>
            <a:pPr lvl="1"/>
            <a:r>
              <a:rPr lang="en-GB" dirty="0"/>
              <a:t>Inclusion/exclusion criteria</a:t>
            </a:r>
          </a:p>
          <a:p>
            <a:pPr lvl="1"/>
            <a:r>
              <a:rPr lang="en-GB" dirty="0"/>
              <a:t>Links to theory</a:t>
            </a:r>
          </a:p>
          <a:p>
            <a:pPr lvl="1"/>
            <a:r>
              <a:rPr lang="en-GB" dirty="0"/>
              <a:t>Synonyms/related codes</a:t>
            </a:r>
          </a:p>
          <a:p>
            <a:endParaRPr lang="en-GB" dirty="0"/>
          </a:p>
        </p:txBody>
      </p:sp>
    </p:spTree>
    <p:extLst>
      <p:ext uri="{BB962C8B-B14F-4D97-AF65-F5344CB8AC3E}">
        <p14:creationId xmlns:p14="http://schemas.microsoft.com/office/powerpoint/2010/main" val="263964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A1BBAA-3DA0-9F94-4CAF-5ED0F3669022}"/>
              </a:ext>
            </a:extLst>
          </p:cNvPr>
          <p:cNvSpPr>
            <a:spLocks noGrp="1"/>
          </p:cNvSpPr>
          <p:nvPr>
            <p:ph type="title"/>
          </p:nvPr>
        </p:nvSpPr>
        <p:spPr>
          <a:xfrm>
            <a:off x="1137034" y="609597"/>
            <a:ext cx="9392421" cy="1330841"/>
          </a:xfrm>
        </p:spPr>
        <p:txBody>
          <a:bodyPr>
            <a:normAutofit/>
          </a:bodyPr>
          <a:lstStyle/>
          <a:p>
            <a:r>
              <a:rPr lang="en-GB"/>
              <a:t>Plan for the workshop</a:t>
            </a:r>
          </a:p>
        </p:txBody>
      </p:sp>
      <p:sp>
        <p:nvSpPr>
          <p:cNvPr id="3" name="Content Placeholder 2">
            <a:extLst>
              <a:ext uri="{FF2B5EF4-FFF2-40B4-BE49-F238E27FC236}">
                <a16:creationId xmlns:a16="http://schemas.microsoft.com/office/drawing/2014/main" id="{4AA03BEE-2117-A930-FBDF-8A193A345B3B}"/>
              </a:ext>
            </a:extLst>
          </p:cNvPr>
          <p:cNvSpPr>
            <a:spLocks noGrp="1"/>
          </p:cNvSpPr>
          <p:nvPr>
            <p:ph idx="1"/>
          </p:nvPr>
        </p:nvSpPr>
        <p:spPr>
          <a:xfrm>
            <a:off x="1137034" y="2198362"/>
            <a:ext cx="4958966" cy="3917773"/>
          </a:xfrm>
        </p:spPr>
        <p:txBody>
          <a:bodyPr>
            <a:normAutofit/>
          </a:bodyPr>
          <a:lstStyle/>
          <a:p>
            <a:r>
              <a:rPr lang="en-GB" sz="2000" dirty="0"/>
              <a:t>Part1 - LO1: Understand what Epistemic Network Analysis (ENA) is and when to use it.</a:t>
            </a:r>
          </a:p>
          <a:p>
            <a:r>
              <a:rPr lang="en-GB" sz="2000" dirty="0"/>
              <a:t>Break</a:t>
            </a:r>
          </a:p>
          <a:p>
            <a:r>
              <a:rPr lang="en-GB" sz="2000" dirty="0"/>
              <a:t>Part2 - LO2: Learn how to generate qualitative codes and practice segmenting discourse data.</a:t>
            </a:r>
          </a:p>
          <a:p>
            <a:r>
              <a:rPr lang="en-GB" sz="2000" dirty="0"/>
              <a:t>Break</a:t>
            </a:r>
          </a:p>
          <a:p>
            <a:r>
              <a:rPr lang="en-GB" sz="2000" kern="100" dirty="0">
                <a:latin typeface="Aptos" panose="020B0004020202020204" pitchFamily="34" charset="0"/>
                <a:ea typeface="Aptos" panose="020B0004020202020204" pitchFamily="34" charset="0"/>
                <a:cs typeface="Times New Roman" panose="02020603050405020304" pitchFamily="18" charset="0"/>
              </a:rPr>
              <a:t>LO3 - Build and interpret simple epistemic network models using the ENA </a:t>
            </a:r>
          </a:p>
          <a:p>
            <a:pPr marL="0" indent="0">
              <a:buNone/>
            </a:pPr>
            <a:endParaRPr lang="en-GB" sz="2000" dirty="0"/>
          </a:p>
        </p:txBody>
      </p:sp>
      <p:pic>
        <p:nvPicPr>
          <p:cNvPr id="4" name="Picture 3">
            <a:extLst>
              <a:ext uri="{FF2B5EF4-FFF2-40B4-BE49-F238E27FC236}">
                <a16:creationId xmlns:a16="http://schemas.microsoft.com/office/drawing/2014/main" id="{6EA14465-3D36-EE26-BDC9-E2540F0FCB69}"/>
              </a:ext>
            </a:extLst>
          </p:cNvPr>
          <p:cNvPicPr>
            <a:picLocks noChangeAspect="1"/>
          </p:cNvPicPr>
          <p:nvPr/>
        </p:nvPicPr>
        <p:blipFill>
          <a:blip r:embed="rId3"/>
          <a:stretch>
            <a:fillRect/>
          </a:stretch>
        </p:blipFill>
        <p:spPr>
          <a:xfrm>
            <a:off x="6719367" y="2512593"/>
            <a:ext cx="4788505" cy="3100556"/>
          </a:xfrm>
          <a:prstGeom prst="rect">
            <a:avLst/>
          </a:prstGeom>
        </p:spPr>
      </p:pic>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840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9BA2-0C92-09BA-6B5F-DFE84A4D4193}"/>
              </a:ext>
            </a:extLst>
          </p:cNvPr>
          <p:cNvSpPr>
            <a:spLocks noGrp="1"/>
          </p:cNvSpPr>
          <p:nvPr>
            <p:ph type="title"/>
          </p:nvPr>
        </p:nvSpPr>
        <p:spPr/>
        <p:txBody>
          <a:bodyPr/>
          <a:lstStyle/>
          <a:p>
            <a:r>
              <a:rPr lang="en-GB" dirty="0"/>
              <a:t>Group Task: Coding Book  (35 min)</a:t>
            </a:r>
          </a:p>
        </p:txBody>
      </p:sp>
      <p:sp>
        <p:nvSpPr>
          <p:cNvPr id="3" name="Content Placeholder 2">
            <a:extLst>
              <a:ext uri="{FF2B5EF4-FFF2-40B4-BE49-F238E27FC236}">
                <a16:creationId xmlns:a16="http://schemas.microsoft.com/office/drawing/2014/main" id="{07CBE907-ECD4-DEDD-64A7-3F0428024D18}"/>
              </a:ext>
            </a:extLst>
          </p:cNvPr>
          <p:cNvSpPr>
            <a:spLocks noGrp="1"/>
          </p:cNvSpPr>
          <p:nvPr>
            <p:ph idx="1"/>
          </p:nvPr>
        </p:nvSpPr>
        <p:spPr/>
        <p:txBody>
          <a:bodyPr/>
          <a:lstStyle/>
          <a:p>
            <a:r>
              <a:rPr lang="en-GB" dirty="0"/>
              <a:t>Aim: to develop max 3 qualitative codes</a:t>
            </a:r>
          </a:p>
          <a:p>
            <a:r>
              <a:rPr lang="en-GB" b="1" dirty="0"/>
              <a:t>Download files from GitHub rep</a:t>
            </a:r>
          </a:p>
          <a:p>
            <a:r>
              <a:rPr lang="en-GB" b="1" dirty="0"/>
              <a:t>Open </a:t>
            </a:r>
            <a:r>
              <a:rPr lang="en-GB" dirty="0">
                <a:hlinkClick r:id="rId2" tooltip="CodingExercise.csv"/>
              </a:rPr>
              <a:t>CodingExercise.csv</a:t>
            </a:r>
            <a:r>
              <a:rPr lang="en-GB" dirty="0"/>
              <a:t> </a:t>
            </a:r>
          </a:p>
          <a:p>
            <a:r>
              <a:rPr lang="en-GB" dirty="0"/>
              <a:t>Look at the sample data dialogue</a:t>
            </a:r>
          </a:p>
          <a:p>
            <a:r>
              <a:rPr lang="en-GB" dirty="0"/>
              <a:t>Start with descriptions, what are the characters talking about</a:t>
            </a:r>
          </a:p>
          <a:p>
            <a:r>
              <a:rPr lang="en-GB" dirty="0"/>
              <a:t>Develop max 3 codes with a definition and example</a:t>
            </a:r>
          </a:p>
          <a:p>
            <a:r>
              <a:rPr lang="en-GB" dirty="0"/>
              <a:t>Present what codes you have developed, explain your process</a:t>
            </a:r>
          </a:p>
          <a:p>
            <a:pPr marL="0" indent="0">
              <a:buNone/>
            </a:pPr>
            <a:endParaRPr lang="en-GB" dirty="0"/>
          </a:p>
        </p:txBody>
      </p:sp>
      <p:sp>
        <p:nvSpPr>
          <p:cNvPr id="4" name="TextBox 3">
            <a:extLst>
              <a:ext uri="{FF2B5EF4-FFF2-40B4-BE49-F238E27FC236}">
                <a16:creationId xmlns:a16="http://schemas.microsoft.com/office/drawing/2014/main" id="{47CA86E1-F8C7-3987-3854-4203579E9D8D}"/>
              </a:ext>
            </a:extLst>
          </p:cNvPr>
          <p:cNvSpPr txBox="1"/>
          <p:nvPr/>
        </p:nvSpPr>
        <p:spPr>
          <a:xfrm>
            <a:off x="3037114" y="6308209"/>
            <a:ext cx="8793176" cy="369332"/>
          </a:xfrm>
          <a:prstGeom prst="rect">
            <a:avLst/>
          </a:prstGeom>
          <a:noFill/>
        </p:spPr>
        <p:txBody>
          <a:bodyPr wrap="none" rtlCol="0">
            <a:spAutoFit/>
          </a:bodyPr>
          <a:lstStyle/>
          <a:p>
            <a:r>
              <a:rPr lang="en-GB" dirty="0"/>
              <a:t>LO2: Learn how to generate qualitative codes and practice segmenting discourse data.</a:t>
            </a:r>
          </a:p>
        </p:txBody>
      </p:sp>
    </p:spTree>
    <p:extLst>
      <p:ext uri="{BB962C8B-B14F-4D97-AF65-F5344CB8AC3E}">
        <p14:creationId xmlns:p14="http://schemas.microsoft.com/office/powerpoint/2010/main" val="1233415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664CD-29DE-067C-A66A-80EB77D350F0}"/>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15 min Break</a:t>
            </a:r>
            <a:br>
              <a:rPr lang="en-US" sz="5200" kern="1200" dirty="0">
                <a:solidFill>
                  <a:schemeClr val="tx1"/>
                </a:solidFill>
                <a:latin typeface="+mj-lt"/>
                <a:ea typeface="+mj-ea"/>
                <a:cs typeface="+mj-cs"/>
              </a:rPr>
            </a:br>
            <a:br>
              <a:rPr lang="en-US" sz="5200" kern="1200" dirty="0">
                <a:solidFill>
                  <a:schemeClr val="tx1"/>
                </a:solidFill>
                <a:latin typeface="+mj-lt"/>
                <a:ea typeface="+mj-ea"/>
                <a:cs typeface="+mj-cs"/>
              </a:rPr>
            </a:br>
            <a:endParaRPr lang="en-US" sz="5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F056CE-9C9B-236B-7DE2-6DFA49A331BC}"/>
              </a:ext>
            </a:extLst>
          </p:cNvPr>
          <p:cNvSpPr>
            <a:spLocks noGrp="1"/>
          </p:cNvSpPr>
          <p:nvPr>
            <p:ph idx="1"/>
          </p:nvPr>
        </p:nvSpPr>
        <p:spPr>
          <a:xfrm>
            <a:off x="828386" y="3404890"/>
            <a:ext cx="6457951" cy="205865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Write or think individually if you have any questions or reflections so far and submit them here (scan the QR Code):</a:t>
            </a:r>
          </a:p>
        </p:txBody>
      </p:sp>
      <p:pic>
        <p:nvPicPr>
          <p:cNvPr id="7" name="Graphic 6" descr="Stopwatch">
            <a:extLst>
              <a:ext uri="{FF2B5EF4-FFF2-40B4-BE49-F238E27FC236}">
                <a16:creationId xmlns:a16="http://schemas.microsoft.com/office/drawing/2014/main" id="{E4FE1B52-2F65-6CB2-3C83-C27F263B1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422" y="2070682"/>
            <a:ext cx="1289051" cy="1289051"/>
          </a:xfrm>
          <a:prstGeom prst="rect">
            <a:avLst/>
          </a:prstGeom>
        </p:spPr>
      </p:pic>
      <p:pic>
        <p:nvPicPr>
          <p:cNvPr id="9" name="Graphic 8" descr="Stopwatch">
            <a:extLst>
              <a:ext uri="{FF2B5EF4-FFF2-40B4-BE49-F238E27FC236}">
                <a16:creationId xmlns:a16="http://schemas.microsoft.com/office/drawing/2014/main" id="{B759362C-1EC0-47BC-BE7E-A0B85420F6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pic>
        <p:nvPicPr>
          <p:cNvPr id="5" name="Picture 4" descr="A qr code on a blue background&#10;&#10;AI-generated content may be incorrect.">
            <a:extLst>
              <a:ext uri="{FF2B5EF4-FFF2-40B4-BE49-F238E27FC236}">
                <a16:creationId xmlns:a16="http://schemas.microsoft.com/office/drawing/2014/main" id="{63F52D60-8245-6970-2E75-39D080897D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070" y="1682109"/>
            <a:ext cx="4081381" cy="4081381"/>
          </a:xfrm>
          <a:prstGeom prst="rect">
            <a:avLst/>
          </a:prstGeom>
        </p:spPr>
      </p:pic>
    </p:spTree>
    <p:extLst>
      <p:ext uri="{BB962C8B-B14F-4D97-AF65-F5344CB8AC3E}">
        <p14:creationId xmlns:p14="http://schemas.microsoft.com/office/powerpoint/2010/main" val="268728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8527-C24C-7080-9724-DFC947A21DF4}"/>
              </a:ext>
            </a:extLst>
          </p:cNvPr>
          <p:cNvSpPr>
            <a:spLocks noGrp="1"/>
          </p:cNvSpPr>
          <p:nvPr>
            <p:ph type="title"/>
          </p:nvPr>
        </p:nvSpPr>
        <p:spPr>
          <a:xfrm>
            <a:off x="761840" y="871146"/>
            <a:ext cx="10626597" cy="745953"/>
          </a:xfrm>
        </p:spPr>
        <p:txBody>
          <a:bodyPr anchor="t">
            <a:normAutofit/>
          </a:bodyPr>
          <a:lstStyle/>
          <a:p>
            <a:r>
              <a:rPr lang="en-GB" sz="3200" dirty="0"/>
              <a:t>Data Segmentation</a:t>
            </a:r>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9181D4-70F4-98CF-FDB4-CFF8B63414F0}"/>
              </a:ext>
            </a:extLst>
          </p:cNvPr>
          <p:cNvSpPr>
            <a:spLocks noGrp="1"/>
          </p:cNvSpPr>
          <p:nvPr>
            <p:ph idx="1"/>
          </p:nvPr>
        </p:nvSpPr>
        <p:spPr>
          <a:xfrm>
            <a:off x="761839" y="1496292"/>
            <a:ext cx="10820561" cy="4657820"/>
          </a:xfrm>
        </p:spPr>
        <p:txBody>
          <a:bodyPr>
            <a:normAutofit/>
          </a:bodyPr>
          <a:lstStyle/>
          <a:p>
            <a:r>
              <a:rPr lang="en-GB" sz="2400" dirty="0">
                <a:latin typeface="Arial" panose="020B0604020202020204" pitchFamily="34" charset="0"/>
                <a:cs typeface="Arial" panose="020B0604020202020204" pitchFamily="34" charset="0"/>
              </a:rPr>
              <a:t>Data Already Has Structure — We Just Need to See It (Shaffer, 2017).</a:t>
            </a:r>
          </a:p>
          <a:p>
            <a:r>
              <a:rPr lang="en-GB" sz="2400" dirty="0">
                <a:latin typeface="Arial" panose="020B0604020202020204" pitchFamily="34" charset="0"/>
                <a:cs typeface="Arial" panose="020B0604020202020204" pitchFamily="34" charset="0"/>
              </a:rPr>
              <a:t>Segmentation is dividing discourse into parts</a:t>
            </a:r>
          </a:p>
          <a:p>
            <a:r>
              <a:rPr lang="en-GB" sz="2400" dirty="0">
                <a:latin typeface="Arial" panose="020B0604020202020204" pitchFamily="34" charset="0"/>
                <a:cs typeface="Arial" panose="020B0604020202020204" pitchFamily="34" charset="0"/>
              </a:rPr>
              <a:t>For ENA, </a:t>
            </a:r>
            <a:r>
              <a:rPr lang="en-GB" sz="2400" u="sng" dirty="0">
                <a:latin typeface="Arial" panose="020B0604020202020204" pitchFamily="34" charset="0"/>
                <a:cs typeface="Arial" panose="020B0604020202020204" pitchFamily="34" charset="0"/>
              </a:rPr>
              <a:t>segmentation is not an optional step</a:t>
            </a:r>
            <a:r>
              <a:rPr lang="en-GB" sz="2400" dirty="0">
                <a:latin typeface="Arial" panose="020B0604020202020204" pitchFamily="34" charset="0"/>
                <a:cs typeface="Arial" panose="020B0604020202020204" pitchFamily="34" charset="0"/>
              </a:rPr>
              <a:t>.</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It is </a:t>
            </a:r>
            <a:r>
              <a:rPr lang="en-GB" sz="2400" i="1" dirty="0">
                <a:latin typeface="Arial" panose="020B0604020202020204" pitchFamily="34" charset="0"/>
                <a:cs typeface="Arial" panose="020B0604020202020204" pitchFamily="34" charset="0"/>
              </a:rPr>
              <a:t>foundational</a:t>
            </a:r>
            <a:r>
              <a:rPr lang="en-GB" sz="2400" dirty="0">
                <a:latin typeface="Arial" panose="020B0604020202020204" pitchFamily="34" charset="0"/>
                <a:cs typeface="Arial" panose="020B0604020202020204" pitchFamily="34" charset="0"/>
              </a:rPr>
              <a:t>.</a:t>
            </a:r>
          </a:p>
          <a:p>
            <a:r>
              <a:rPr lang="en-GB" sz="2400" dirty="0">
                <a:latin typeface="Arial" panose="020B0604020202020204" pitchFamily="34" charset="0"/>
                <a:cs typeface="Arial" panose="020B0604020202020204" pitchFamily="34" charset="0"/>
              </a:rPr>
              <a:t>The unit of segmentation determines:</a:t>
            </a:r>
          </a:p>
          <a:p>
            <a:pPr lvl="1"/>
            <a:r>
              <a:rPr lang="en-GB" dirty="0">
                <a:latin typeface="Arial" panose="020B0604020202020204" pitchFamily="34" charset="0"/>
                <a:cs typeface="Arial" panose="020B0604020202020204" pitchFamily="34" charset="0"/>
              </a:rPr>
              <a:t>which codes co-occur,</a:t>
            </a:r>
          </a:p>
          <a:p>
            <a:pPr lvl="1"/>
            <a:r>
              <a:rPr lang="en-GB" dirty="0">
                <a:latin typeface="Arial" panose="020B0604020202020204" pitchFamily="34" charset="0"/>
                <a:cs typeface="Arial" panose="020B0604020202020204" pitchFamily="34" charset="0"/>
              </a:rPr>
              <a:t>which connections ENA will consider meaningful, and</a:t>
            </a:r>
          </a:p>
          <a:p>
            <a:pPr lvl="1"/>
            <a:r>
              <a:rPr lang="en-GB" dirty="0">
                <a:latin typeface="Arial" panose="020B0604020202020204" pitchFamily="34" charset="0"/>
                <a:cs typeface="Arial" panose="020B0604020202020204" pitchFamily="34" charset="0"/>
              </a:rPr>
              <a:t>how the network ultimately represents reasoning or discourse.</a:t>
            </a:r>
          </a:p>
          <a:p>
            <a:r>
              <a:rPr lang="en-GB" sz="2400" dirty="0">
                <a:latin typeface="Arial" panose="020B0604020202020204" pitchFamily="34" charset="0"/>
                <a:cs typeface="Arial" panose="020B0604020202020204" pitchFamily="34" charset="0"/>
              </a:rPr>
              <a:t>If we segment poorly, ENA will visualise noise.</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If we segment thoughtfully, ENA reveals meaningful patterns in thinking and interaction.</a:t>
            </a:r>
          </a:p>
          <a:p>
            <a:endParaRPr lang="en-GB" sz="1400" dirty="0"/>
          </a:p>
        </p:txBody>
      </p:sp>
    </p:spTree>
    <p:extLst>
      <p:ext uri="{BB962C8B-B14F-4D97-AF65-F5344CB8AC3E}">
        <p14:creationId xmlns:p14="http://schemas.microsoft.com/office/powerpoint/2010/main" val="1032843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96FA-D5B9-77DD-BEFD-882DEE6D2B3C}"/>
              </a:ext>
            </a:extLst>
          </p:cNvPr>
          <p:cNvSpPr>
            <a:spLocks noGrp="1"/>
          </p:cNvSpPr>
          <p:nvPr>
            <p:ph type="title"/>
          </p:nvPr>
        </p:nvSpPr>
        <p:spPr>
          <a:xfrm>
            <a:off x="440705" y="170554"/>
            <a:ext cx="10889833" cy="1401183"/>
          </a:xfrm>
        </p:spPr>
        <p:txBody>
          <a:bodyPr anchor="t">
            <a:normAutofit/>
          </a:bodyPr>
          <a:lstStyle/>
          <a:p>
            <a:r>
              <a:rPr lang="en-GB" sz="3200" dirty="0"/>
              <a:t>When segmenting the data we consider:</a:t>
            </a: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3BC89A-7AB9-6943-3929-5C7747DAFFEE}"/>
              </a:ext>
            </a:extLst>
          </p:cNvPr>
          <p:cNvSpPr>
            <a:spLocks noGrp="1"/>
          </p:cNvSpPr>
          <p:nvPr>
            <p:ph idx="1"/>
          </p:nvPr>
        </p:nvSpPr>
        <p:spPr>
          <a:xfrm>
            <a:off x="651083" y="1104134"/>
            <a:ext cx="10093117" cy="4706111"/>
          </a:xfrm>
        </p:spPr>
        <p:txBody>
          <a:bodyPr>
            <a:normAutofit/>
          </a:bodyPr>
          <a:lstStyle/>
          <a:p>
            <a:r>
              <a:rPr lang="en-GB" sz="2400" dirty="0"/>
              <a:t>Smallest meaningful unit of the discourse (a line, paragraph?)</a:t>
            </a:r>
          </a:p>
          <a:p>
            <a:r>
              <a:rPr lang="en-GB" sz="2400" b="1" dirty="0"/>
              <a:t>Consistency</a:t>
            </a:r>
            <a:r>
              <a:rPr lang="en-GB" sz="2400" dirty="0"/>
              <a:t> – the segmentation needs to occur consistently (e.g. a line per person, end of an idea)</a:t>
            </a:r>
          </a:p>
          <a:p>
            <a:r>
              <a:rPr lang="en-GB" sz="2400" b="1" dirty="0"/>
              <a:t>Temporal context: </a:t>
            </a:r>
            <a:r>
              <a:rPr lang="en-GB" sz="2400" dirty="0"/>
              <a:t>The data ideally needs to be sorted into temporal sequence</a:t>
            </a:r>
          </a:p>
          <a:p>
            <a:r>
              <a:rPr lang="en-GB" sz="2400" b="1" dirty="0"/>
              <a:t>Boundaries</a:t>
            </a:r>
            <a:r>
              <a:rPr lang="en-GB" sz="2400" dirty="0"/>
              <a:t>: Which connections should NOT be made</a:t>
            </a:r>
          </a:p>
          <a:p>
            <a:r>
              <a:rPr lang="en-GB" sz="2400" b="1" dirty="0"/>
              <a:t>Stanza: </a:t>
            </a:r>
            <a:r>
              <a:rPr lang="en-GB" sz="2400" dirty="0"/>
              <a:t>Units in which we measure code co-occurrences. In a dialogue how many lines back an utterance relates to (5 on average)? how far is an idea or concept related in time to original concept?</a:t>
            </a:r>
          </a:p>
          <a:p>
            <a:r>
              <a:rPr lang="en-GB" sz="2400" b="1" dirty="0"/>
              <a:t>Metadata</a:t>
            </a:r>
            <a:r>
              <a:rPr lang="en-GB" sz="2400" dirty="0"/>
              <a:t>: </a:t>
            </a:r>
            <a:r>
              <a:rPr lang="en-GB" sz="2400" i="1" dirty="0"/>
              <a:t>labels</a:t>
            </a:r>
            <a:r>
              <a:rPr lang="en-GB" sz="2400" dirty="0"/>
              <a:t> or </a:t>
            </a:r>
            <a:r>
              <a:rPr lang="en-GB" sz="2400" i="1" dirty="0"/>
              <a:t>descriptors</a:t>
            </a:r>
            <a:r>
              <a:rPr lang="en-GB" sz="2400" dirty="0"/>
              <a:t> that tell you </a:t>
            </a:r>
            <a:r>
              <a:rPr lang="en-GB" sz="2400" b="1" dirty="0"/>
              <a:t>the extra information surrounding the utterance</a:t>
            </a:r>
            <a:r>
              <a:rPr lang="en-GB" sz="2400" dirty="0"/>
              <a:t> that makes the utterance meaningful in ENA.</a:t>
            </a:r>
          </a:p>
          <a:p>
            <a:endParaRPr lang="en-GB" sz="2400" dirty="0"/>
          </a:p>
          <a:p>
            <a:endParaRPr lang="en-GB" sz="2000" dirty="0"/>
          </a:p>
        </p:txBody>
      </p:sp>
    </p:spTree>
    <p:extLst>
      <p:ext uri="{BB962C8B-B14F-4D97-AF65-F5344CB8AC3E}">
        <p14:creationId xmlns:p14="http://schemas.microsoft.com/office/powerpoint/2010/main" val="3144077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CB2B-4B60-77B9-B7F2-A16A03363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A94C-F5CC-E449-96B4-C833E447FC96}"/>
              </a:ext>
            </a:extLst>
          </p:cNvPr>
          <p:cNvSpPr>
            <a:spLocks noGrp="1"/>
          </p:cNvSpPr>
          <p:nvPr>
            <p:ph type="title"/>
          </p:nvPr>
        </p:nvSpPr>
        <p:spPr>
          <a:xfrm>
            <a:off x="142875" y="0"/>
            <a:ext cx="10515600" cy="625475"/>
          </a:xfrm>
        </p:spPr>
        <p:txBody>
          <a:bodyPr>
            <a:normAutofit fontScale="90000"/>
          </a:bodyPr>
          <a:lstStyle/>
          <a:p>
            <a:r>
              <a:rPr lang="en-GB" dirty="0"/>
              <a:t>Meta Data</a:t>
            </a:r>
          </a:p>
        </p:txBody>
      </p:sp>
      <p:pic>
        <p:nvPicPr>
          <p:cNvPr id="5" name="Content Placeholder 4">
            <a:extLst>
              <a:ext uri="{FF2B5EF4-FFF2-40B4-BE49-F238E27FC236}">
                <a16:creationId xmlns:a16="http://schemas.microsoft.com/office/drawing/2014/main" id="{CCA0523E-5A73-ED95-E18E-F287990F1D89}"/>
              </a:ext>
            </a:extLst>
          </p:cNvPr>
          <p:cNvPicPr>
            <a:picLocks noGrp="1" noChangeAspect="1"/>
          </p:cNvPicPr>
          <p:nvPr>
            <p:ph idx="1"/>
          </p:nvPr>
        </p:nvPicPr>
        <p:blipFill>
          <a:blip r:embed="rId3"/>
          <a:stretch>
            <a:fillRect/>
          </a:stretch>
        </p:blipFill>
        <p:spPr>
          <a:xfrm>
            <a:off x="142875" y="625475"/>
            <a:ext cx="11877675" cy="4620921"/>
          </a:xfrm>
          <a:prstGeom prst="rect">
            <a:avLst/>
          </a:prstGeom>
        </p:spPr>
      </p:pic>
      <p:sp>
        <p:nvSpPr>
          <p:cNvPr id="3" name="Rectangle 2">
            <a:extLst>
              <a:ext uri="{FF2B5EF4-FFF2-40B4-BE49-F238E27FC236}">
                <a16:creationId xmlns:a16="http://schemas.microsoft.com/office/drawing/2014/main" id="{7950E8B6-B796-46F8-70B8-6A5FD904194C}"/>
              </a:ext>
            </a:extLst>
          </p:cNvPr>
          <p:cNvSpPr/>
          <p:nvPr/>
        </p:nvSpPr>
        <p:spPr>
          <a:xfrm>
            <a:off x="142875" y="771525"/>
            <a:ext cx="11763375" cy="5619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dirty="0"/>
          </a:p>
        </p:txBody>
      </p:sp>
      <p:sp>
        <p:nvSpPr>
          <p:cNvPr id="4" name="Rectangle 3">
            <a:extLst>
              <a:ext uri="{FF2B5EF4-FFF2-40B4-BE49-F238E27FC236}">
                <a16:creationId xmlns:a16="http://schemas.microsoft.com/office/drawing/2014/main" id="{291ECEB6-1CE4-E820-3734-E474C110AFE1}"/>
              </a:ext>
            </a:extLst>
          </p:cNvPr>
          <p:cNvSpPr/>
          <p:nvPr/>
        </p:nvSpPr>
        <p:spPr>
          <a:xfrm>
            <a:off x="133350" y="914400"/>
            <a:ext cx="11763375" cy="5619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p>
        </p:txBody>
      </p:sp>
      <p:sp>
        <p:nvSpPr>
          <p:cNvPr id="6" name="TextBox 5">
            <a:extLst>
              <a:ext uri="{FF2B5EF4-FFF2-40B4-BE49-F238E27FC236}">
                <a16:creationId xmlns:a16="http://schemas.microsoft.com/office/drawing/2014/main" id="{CE0947B9-1103-9409-C915-FB93C2BA96EA}"/>
              </a:ext>
            </a:extLst>
          </p:cNvPr>
          <p:cNvSpPr txBox="1"/>
          <p:nvPr/>
        </p:nvSpPr>
        <p:spPr>
          <a:xfrm>
            <a:off x="1181099" y="3105150"/>
            <a:ext cx="6391275"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Notice the data structure on the left side of the table. Metadata is needed to examine:</a:t>
            </a:r>
          </a:p>
          <a:p>
            <a:pPr marL="285750" indent="-285750">
              <a:buFont typeface="Arial" panose="020B0604020202020204" pitchFamily="34" charset="0"/>
              <a:buChar char="•"/>
            </a:pPr>
            <a:r>
              <a:rPr lang="en-GB" dirty="0"/>
              <a:t>which utterances belong to which person</a:t>
            </a:r>
          </a:p>
          <a:p>
            <a:pPr marL="285750" indent="-285750">
              <a:buFont typeface="Arial" panose="020B0604020202020204" pitchFamily="34" charset="0"/>
              <a:buChar char="•"/>
            </a:pPr>
            <a:r>
              <a:rPr lang="en-GB" dirty="0"/>
              <a:t>which utterances are in the same conversation</a:t>
            </a:r>
          </a:p>
          <a:p>
            <a:pPr marL="285750" indent="-285750">
              <a:buFont typeface="Arial" panose="020B0604020202020204" pitchFamily="34" charset="0"/>
              <a:buChar char="•"/>
            </a:pPr>
            <a:r>
              <a:rPr lang="en-GB" dirty="0"/>
              <a:t>which units belong to which comparison group</a:t>
            </a:r>
          </a:p>
          <a:p>
            <a:pPr marL="285750" indent="-285750">
              <a:buFont typeface="Arial" panose="020B0604020202020204" pitchFamily="34" charset="0"/>
              <a:buChar char="•"/>
            </a:pPr>
            <a:r>
              <a:rPr lang="en-GB" dirty="0"/>
              <a:t>which networks to compare</a:t>
            </a:r>
          </a:p>
        </p:txBody>
      </p:sp>
    </p:spTree>
    <p:extLst>
      <p:ext uri="{BB962C8B-B14F-4D97-AF65-F5344CB8AC3E}">
        <p14:creationId xmlns:p14="http://schemas.microsoft.com/office/powerpoint/2010/main" val="288622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B06-5F1D-3E20-AD34-2148B3B74EEC}"/>
              </a:ext>
            </a:extLst>
          </p:cNvPr>
          <p:cNvSpPr>
            <a:spLocks noGrp="1"/>
          </p:cNvSpPr>
          <p:nvPr>
            <p:ph type="title"/>
          </p:nvPr>
        </p:nvSpPr>
        <p:spPr/>
        <p:txBody>
          <a:bodyPr/>
          <a:lstStyle/>
          <a:p>
            <a:r>
              <a:rPr lang="en-GB" dirty="0"/>
              <a:t>Stanza task (15 min)</a:t>
            </a:r>
          </a:p>
        </p:txBody>
      </p:sp>
      <p:sp>
        <p:nvSpPr>
          <p:cNvPr id="3" name="Content Placeholder 2">
            <a:extLst>
              <a:ext uri="{FF2B5EF4-FFF2-40B4-BE49-F238E27FC236}">
                <a16:creationId xmlns:a16="http://schemas.microsoft.com/office/drawing/2014/main" id="{94CDD144-5DB0-DF8C-E33E-EBE428C5A9CE}"/>
              </a:ext>
            </a:extLst>
          </p:cNvPr>
          <p:cNvSpPr>
            <a:spLocks noGrp="1"/>
          </p:cNvSpPr>
          <p:nvPr>
            <p:ph idx="1"/>
          </p:nvPr>
        </p:nvSpPr>
        <p:spPr/>
        <p:txBody>
          <a:bodyPr>
            <a:normAutofit fontScale="92500" lnSpcReduction="10000"/>
          </a:bodyPr>
          <a:lstStyle/>
          <a:p>
            <a:r>
              <a:rPr lang="en-GB" b="1" dirty="0"/>
              <a:t>Moving Stanza Window</a:t>
            </a:r>
            <a:r>
              <a:rPr lang="en-GB" dirty="0"/>
              <a:t>: ENA uses a sliding segment of consecutive utterances that defines </a:t>
            </a:r>
            <a:r>
              <a:rPr lang="en-GB" i="1" dirty="0"/>
              <a:t>how far back in the conversation ENA looks</a:t>
            </a:r>
            <a:r>
              <a:rPr lang="en-GB" dirty="0"/>
              <a:t> to determine which codes are considered connected per person or per group. Moving Stanza Windows can be adjusted by the researcher.</a:t>
            </a:r>
          </a:p>
          <a:p>
            <a:pPr marL="0" indent="0">
              <a:buNone/>
            </a:pPr>
            <a:endParaRPr lang="en-GB" dirty="0"/>
          </a:p>
          <a:p>
            <a:r>
              <a:rPr lang="en-GB" dirty="0"/>
              <a:t>You will work in small groups to transform a short conversation into ENA-ready data.</a:t>
            </a:r>
            <a:br>
              <a:rPr lang="en-GB" dirty="0"/>
            </a:br>
            <a:r>
              <a:rPr lang="en-GB" dirty="0"/>
              <a:t>Your goal is to:</a:t>
            </a:r>
          </a:p>
          <a:p>
            <a:pPr lvl="1"/>
            <a:r>
              <a:rPr lang="en-GB" dirty="0"/>
              <a:t>Identify “link-backs” (which turn of talk are connected to the “referent”)</a:t>
            </a:r>
          </a:p>
          <a:p>
            <a:pPr lvl="1"/>
            <a:r>
              <a:rPr lang="en-GB" dirty="0"/>
              <a:t>We will use a moving stanza window of 2</a:t>
            </a:r>
          </a:p>
          <a:p>
            <a:pPr lvl="1"/>
            <a:r>
              <a:rPr lang="en-GB" dirty="0"/>
              <a:t>Explain how you made those connections</a:t>
            </a:r>
          </a:p>
          <a:p>
            <a:pPr lvl="1"/>
            <a:r>
              <a:rPr lang="en-GB" dirty="0"/>
              <a:t>Report Back</a:t>
            </a:r>
          </a:p>
          <a:p>
            <a:endParaRPr lang="en-GB" dirty="0"/>
          </a:p>
        </p:txBody>
      </p:sp>
      <p:sp>
        <p:nvSpPr>
          <p:cNvPr id="6" name="TextBox 5">
            <a:extLst>
              <a:ext uri="{FF2B5EF4-FFF2-40B4-BE49-F238E27FC236}">
                <a16:creationId xmlns:a16="http://schemas.microsoft.com/office/drawing/2014/main" id="{EB5B30BD-A5F5-B29E-074D-32066D9295E6}"/>
              </a:ext>
            </a:extLst>
          </p:cNvPr>
          <p:cNvSpPr txBox="1"/>
          <p:nvPr/>
        </p:nvSpPr>
        <p:spPr>
          <a:xfrm>
            <a:off x="2908507" y="6210301"/>
            <a:ext cx="8793176" cy="369332"/>
          </a:xfrm>
          <a:prstGeom prst="rect">
            <a:avLst/>
          </a:prstGeom>
          <a:noFill/>
        </p:spPr>
        <p:txBody>
          <a:bodyPr wrap="none" rtlCol="0">
            <a:spAutoFit/>
          </a:bodyPr>
          <a:lstStyle/>
          <a:p>
            <a:r>
              <a:rPr lang="en-GB" dirty="0"/>
              <a:t>LO2: Learn how to generate qualitative codes and practice segmenting discourse data.</a:t>
            </a:r>
          </a:p>
        </p:txBody>
      </p:sp>
    </p:spTree>
    <p:extLst>
      <p:ext uri="{BB962C8B-B14F-4D97-AF65-F5344CB8AC3E}">
        <p14:creationId xmlns:p14="http://schemas.microsoft.com/office/powerpoint/2010/main" val="1782328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1F6FC4A-37E1-01E2-070A-19B94F3FE373}"/>
              </a:ext>
            </a:extLst>
          </p:cNvPr>
          <p:cNvGraphicFramePr>
            <a:graphicFrameLocks noGrp="1"/>
          </p:cNvGraphicFramePr>
          <p:nvPr>
            <p:ph idx="1"/>
            <p:extLst>
              <p:ext uri="{D42A27DB-BD31-4B8C-83A1-F6EECF244321}">
                <p14:modId xmlns:p14="http://schemas.microsoft.com/office/powerpoint/2010/main" val="1083994636"/>
              </p:ext>
            </p:extLst>
          </p:nvPr>
        </p:nvGraphicFramePr>
        <p:xfrm>
          <a:off x="665019" y="1063743"/>
          <a:ext cx="10390911" cy="4604776"/>
        </p:xfrm>
        <a:graphic>
          <a:graphicData uri="http://schemas.openxmlformats.org/drawingml/2006/table">
            <a:tbl>
              <a:tblPr/>
              <a:tblGrid>
                <a:gridCol w="748145">
                  <a:extLst>
                    <a:ext uri="{9D8B030D-6E8A-4147-A177-3AD203B41FA5}">
                      <a16:colId xmlns:a16="http://schemas.microsoft.com/office/drawing/2014/main" val="4055599490"/>
                    </a:ext>
                  </a:extLst>
                </a:gridCol>
                <a:gridCol w="1399309">
                  <a:extLst>
                    <a:ext uri="{9D8B030D-6E8A-4147-A177-3AD203B41FA5}">
                      <a16:colId xmlns:a16="http://schemas.microsoft.com/office/drawing/2014/main" val="1826854556"/>
                    </a:ext>
                  </a:extLst>
                </a:gridCol>
                <a:gridCol w="8243457">
                  <a:extLst>
                    <a:ext uri="{9D8B030D-6E8A-4147-A177-3AD203B41FA5}">
                      <a16:colId xmlns:a16="http://schemas.microsoft.com/office/drawing/2014/main" val="4144177945"/>
                    </a:ext>
                  </a:extLst>
                </a:gridCol>
              </a:tblGrid>
              <a:tr h="220321">
                <a:tc>
                  <a:txBody>
                    <a:bodyPr/>
                    <a:lstStyle/>
                    <a:p>
                      <a:pPr>
                        <a:buNone/>
                      </a:pPr>
                      <a:r>
                        <a:rPr lang="en-GB" sz="2000" b="1"/>
                        <a:t>Turn</a:t>
                      </a:r>
                    </a:p>
                  </a:txBody>
                  <a:tcPr marL="55080" marR="55080" marT="27540" marB="27540" anchor="ctr">
                    <a:lnL>
                      <a:noFill/>
                    </a:lnL>
                    <a:lnR>
                      <a:noFill/>
                    </a:lnR>
                    <a:lnT>
                      <a:noFill/>
                    </a:lnT>
                    <a:lnB>
                      <a:noFill/>
                    </a:lnB>
                    <a:noFill/>
                  </a:tcPr>
                </a:tc>
                <a:tc>
                  <a:txBody>
                    <a:bodyPr/>
                    <a:lstStyle/>
                    <a:p>
                      <a:pPr>
                        <a:buNone/>
                      </a:pPr>
                      <a:r>
                        <a:rPr lang="en-GB" sz="2000" b="1" dirty="0"/>
                        <a:t>Speaker</a:t>
                      </a:r>
                    </a:p>
                  </a:txBody>
                  <a:tcPr marL="55080" marR="55080" marT="27540" marB="27540" anchor="ctr">
                    <a:lnL>
                      <a:noFill/>
                    </a:lnL>
                    <a:lnR>
                      <a:noFill/>
                    </a:lnR>
                    <a:lnT>
                      <a:noFill/>
                    </a:lnT>
                    <a:lnB>
                      <a:noFill/>
                    </a:lnB>
                    <a:noFill/>
                  </a:tcPr>
                </a:tc>
                <a:tc>
                  <a:txBody>
                    <a:bodyPr/>
                    <a:lstStyle/>
                    <a:p>
                      <a:pPr>
                        <a:buNone/>
                      </a:pPr>
                      <a:r>
                        <a:rPr lang="en-GB" sz="2000" b="1" dirty="0"/>
                        <a:t>Utterance</a:t>
                      </a:r>
                    </a:p>
                  </a:txBody>
                  <a:tcPr marL="55080" marR="55080" marT="27540" marB="27540" anchor="ctr">
                    <a:lnL>
                      <a:noFill/>
                    </a:lnL>
                    <a:lnR>
                      <a:noFill/>
                    </a:lnR>
                    <a:lnT>
                      <a:noFill/>
                    </a:lnT>
                    <a:lnB>
                      <a:noFill/>
                    </a:lnB>
                    <a:noFill/>
                  </a:tcPr>
                </a:tc>
                <a:extLst>
                  <a:ext uri="{0D108BD9-81ED-4DB2-BD59-A6C34878D82A}">
                    <a16:rowId xmlns:a16="http://schemas.microsoft.com/office/drawing/2014/main" val="732513326"/>
                  </a:ext>
                </a:extLst>
              </a:tr>
              <a:tr h="550802">
                <a:tc>
                  <a:txBody>
                    <a:bodyPr/>
                    <a:lstStyle/>
                    <a:p>
                      <a:pPr>
                        <a:buNone/>
                      </a:pPr>
                      <a:r>
                        <a:rPr lang="en-GB" sz="2000"/>
                        <a:t>1</a:t>
                      </a:r>
                    </a:p>
                  </a:txBody>
                  <a:tcPr marL="55080" marR="55080" marT="27540" marB="27540" anchor="ctr">
                    <a:lnL>
                      <a:noFill/>
                    </a:lnL>
                    <a:lnR>
                      <a:noFill/>
                    </a:lnR>
                    <a:lnT>
                      <a:noFill/>
                    </a:lnT>
                    <a:lnB>
                      <a:noFill/>
                    </a:lnB>
                    <a:noFill/>
                  </a:tcPr>
                </a:tc>
                <a:tc>
                  <a:txBody>
                    <a:bodyPr/>
                    <a:lstStyle/>
                    <a:p>
                      <a:pPr>
                        <a:buNone/>
                      </a:pPr>
                      <a:r>
                        <a:rPr lang="en-GB" sz="2000"/>
                        <a:t>Alice</a:t>
                      </a:r>
                    </a:p>
                  </a:txBody>
                  <a:tcPr marL="55080" marR="55080" marT="27540" marB="27540" anchor="ctr">
                    <a:lnL>
                      <a:noFill/>
                    </a:lnL>
                    <a:lnR>
                      <a:noFill/>
                    </a:lnR>
                    <a:lnT>
                      <a:noFill/>
                    </a:lnT>
                    <a:lnB>
                      <a:noFill/>
                    </a:lnB>
                    <a:noFill/>
                  </a:tcPr>
                </a:tc>
                <a:tc>
                  <a:txBody>
                    <a:bodyPr/>
                    <a:lstStyle/>
                    <a:p>
                      <a:pPr>
                        <a:buNone/>
                      </a:pPr>
                      <a:r>
                        <a:rPr lang="en-GB" sz="2000" dirty="0"/>
                        <a:t>I think our lesson should start with a short warm-up discussion about last week’s topic.</a:t>
                      </a:r>
                    </a:p>
                  </a:txBody>
                  <a:tcPr marL="55080" marR="55080" marT="27540" marB="27540" anchor="ctr">
                    <a:lnL>
                      <a:noFill/>
                    </a:lnL>
                    <a:lnR>
                      <a:noFill/>
                    </a:lnR>
                    <a:lnT>
                      <a:noFill/>
                    </a:lnT>
                    <a:lnB>
                      <a:noFill/>
                    </a:lnB>
                    <a:noFill/>
                  </a:tcPr>
                </a:tc>
                <a:extLst>
                  <a:ext uri="{0D108BD9-81ED-4DB2-BD59-A6C34878D82A}">
                    <a16:rowId xmlns:a16="http://schemas.microsoft.com/office/drawing/2014/main" val="119535466"/>
                  </a:ext>
                </a:extLst>
              </a:tr>
              <a:tr h="550802">
                <a:tc>
                  <a:txBody>
                    <a:bodyPr/>
                    <a:lstStyle/>
                    <a:p>
                      <a:pPr>
                        <a:buNone/>
                      </a:pPr>
                      <a:r>
                        <a:rPr lang="en-GB" sz="2000"/>
                        <a:t>2</a:t>
                      </a:r>
                    </a:p>
                  </a:txBody>
                  <a:tcPr marL="55080" marR="55080" marT="27540" marB="27540" anchor="ctr">
                    <a:lnL>
                      <a:noFill/>
                    </a:lnL>
                    <a:lnR>
                      <a:noFill/>
                    </a:lnR>
                    <a:lnT>
                      <a:noFill/>
                    </a:lnT>
                    <a:lnB>
                      <a:noFill/>
                    </a:lnB>
                    <a:noFill/>
                  </a:tcPr>
                </a:tc>
                <a:tc>
                  <a:txBody>
                    <a:bodyPr/>
                    <a:lstStyle/>
                    <a:p>
                      <a:pPr>
                        <a:buNone/>
                      </a:pPr>
                      <a:r>
                        <a:rPr lang="en-GB" sz="2000" dirty="0"/>
                        <a:t>Ben</a:t>
                      </a:r>
                    </a:p>
                  </a:txBody>
                  <a:tcPr marL="55080" marR="55080" marT="27540" marB="27540" anchor="ctr">
                    <a:lnL>
                      <a:noFill/>
                    </a:lnL>
                    <a:lnR>
                      <a:noFill/>
                    </a:lnR>
                    <a:lnT>
                      <a:noFill/>
                    </a:lnT>
                    <a:lnB>
                      <a:noFill/>
                    </a:lnB>
                    <a:noFill/>
                  </a:tcPr>
                </a:tc>
                <a:tc>
                  <a:txBody>
                    <a:bodyPr/>
                    <a:lstStyle/>
                    <a:p>
                      <a:pPr>
                        <a:buNone/>
                      </a:pPr>
                      <a:r>
                        <a:rPr lang="en-GB" sz="2000" dirty="0"/>
                        <a:t>Good idea. Maybe students can share what they found most challenging.</a:t>
                      </a:r>
                    </a:p>
                  </a:txBody>
                  <a:tcPr marL="55080" marR="55080" marT="27540" marB="27540" anchor="ctr">
                    <a:lnL>
                      <a:noFill/>
                    </a:lnL>
                    <a:lnR>
                      <a:noFill/>
                    </a:lnR>
                    <a:lnT>
                      <a:noFill/>
                    </a:lnT>
                    <a:lnB>
                      <a:noFill/>
                    </a:lnB>
                    <a:noFill/>
                  </a:tcPr>
                </a:tc>
                <a:extLst>
                  <a:ext uri="{0D108BD9-81ED-4DB2-BD59-A6C34878D82A}">
                    <a16:rowId xmlns:a16="http://schemas.microsoft.com/office/drawing/2014/main" val="1618588441"/>
                  </a:ext>
                </a:extLst>
              </a:tr>
              <a:tr h="550802">
                <a:tc>
                  <a:txBody>
                    <a:bodyPr/>
                    <a:lstStyle/>
                    <a:p>
                      <a:pPr>
                        <a:buNone/>
                      </a:pPr>
                      <a:r>
                        <a:rPr lang="en-GB" sz="2000"/>
                        <a:t>3</a:t>
                      </a:r>
                    </a:p>
                  </a:txBody>
                  <a:tcPr marL="55080" marR="55080" marT="27540" marB="27540" anchor="ctr">
                    <a:lnL>
                      <a:noFill/>
                    </a:lnL>
                    <a:lnR>
                      <a:noFill/>
                    </a:lnR>
                    <a:lnT>
                      <a:noFill/>
                    </a:lnT>
                    <a:lnB>
                      <a:noFill/>
                    </a:lnB>
                    <a:noFill/>
                  </a:tcPr>
                </a:tc>
                <a:tc>
                  <a:txBody>
                    <a:bodyPr/>
                    <a:lstStyle/>
                    <a:p>
                      <a:pPr>
                        <a:buNone/>
                      </a:pPr>
                      <a:r>
                        <a:rPr lang="en-GB" sz="2000"/>
                        <a:t>Carla</a:t>
                      </a:r>
                    </a:p>
                  </a:txBody>
                  <a:tcPr marL="55080" marR="55080" marT="27540" marB="27540" anchor="ctr">
                    <a:lnL>
                      <a:noFill/>
                    </a:lnL>
                    <a:lnR>
                      <a:noFill/>
                    </a:lnR>
                    <a:lnT>
                      <a:noFill/>
                    </a:lnT>
                    <a:lnB>
                      <a:noFill/>
                    </a:lnB>
                    <a:noFill/>
                  </a:tcPr>
                </a:tc>
                <a:tc>
                  <a:txBody>
                    <a:bodyPr/>
                    <a:lstStyle/>
                    <a:p>
                      <a:pPr>
                        <a:buNone/>
                      </a:pPr>
                      <a:r>
                        <a:rPr lang="en-GB" sz="2000" dirty="0"/>
                        <a:t>Yes, but we need to give them prompts so they don’t go off topic.</a:t>
                      </a:r>
                    </a:p>
                  </a:txBody>
                  <a:tcPr marL="55080" marR="55080" marT="27540" marB="27540" anchor="ctr">
                    <a:lnL>
                      <a:noFill/>
                    </a:lnL>
                    <a:lnR>
                      <a:noFill/>
                    </a:lnR>
                    <a:lnT>
                      <a:noFill/>
                    </a:lnT>
                    <a:lnB>
                      <a:noFill/>
                    </a:lnB>
                    <a:noFill/>
                  </a:tcPr>
                </a:tc>
                <a:extLst>
                  <a:ext uri="{0D108BD9-81ED-4DB2-BD59-A6C34878D82A}">
                    <a16:rowId xmlns:a16="http://schemas.microsoft.com/office/drawing/2014/main" val="2581604391"/>
                  </a:ext>
                </a:extLst>
              </a:tr>
              <a:tr h="385562">
                <a:tc>
                  <a:txBody>
                    <a:bodyPr/>
                    <a:lstStyle/>
                    <a:p>
                      <a:pPr>
                        <a:buNone/>
                      </a:pPr>
                      <a:r>
                        <a:rPr lang="en-GB" sz="2000"/>
                        <a:t>4</a:t>
                      </a:r>
                    </a:p>
                  </a:txBody>
                  <a:tcPr marL="55080" marR="55080" marT="27540" marB="27540" anchor="ctr">
                    <a:lnL>
                      <a:noFill/>
                    </a:lnL>
                    <a:lnR>
                      <a:noFill/>
                    </a:lnR>
                    <a:lnT>
                      <a:noFill/>
                    </a:lnT>
                    <a:lnB>
                      <a:noFill/>
                    </a:lnB>
                    <a:noFill/>
                  </a:tcPr>
                </a:tc>
                <a:tc>
                  <a:txBody>
                    <a:bodyPr/>
                    <a:lstStyle/>
                    <a:p>
                      <a:pPr>
                        <a:buNone/>
                      </a:pPr>
                      <a:r>
                        <a:rPr lang="en-GB" sz="2000"/>
                        <a:t>Alice</a:t>
                      </a:r>
                    </a:p>
                  </a:txBody>
                  <a:tcPr marL="55080" marR="55080" marT="27540" marB="27540" anchor="ctr">
                    <a:lnL>
                      <a:noFill/>
                    </a:lnL>
                    <a:lnR>
                      <a:noFill/>
                    </a:lnR>
                    <a:lnT>
                      <a:noFill/>
                    </a:lnT>
                    <a:lnB>
                      <a:noFill/>
                    </a:lnB>
                    <a:noFill/>
                  </a:tcPr>
                </a:tc>
                <a:tc>
                  <a:txBody>
                    <a:bodyPr/>
                    <a:lstStyle/>
                    <a:p>
                      <a:pPr>
                        <a:buNone/>
                      </a:pPr>
                      <a:r>
                        <a:rPr lang="en-GB" sz="2000" dirty="0"/>
                        <a:t>I agree—structured prompts worked well last time.</a:t>
                      </a:r>
                    </a:p>
                  </a:txBody>
                  <a:tcPr marL="55080" marR="55080" marT="27540" marB="27540" anchor="ctr">
                    <a:lnL>
                      <a:noFill/>
                    </a:lnL>
                    <a:lnR>
                      <a:noFill/>
                    </a:lnR>
                    <a:lnT>
                      <a:noFill/>
                    </a:lnT>
                    <a:lnB>
                      <a:noFill/>
                    </a:lnB>
                    <a:noFill/>
                  </a:tcPr>
                </a:tc>
                <a:extLst>
                  <a:ext uri="{0D108BD9-81ED-4DB2-BD59-A6C34878D82A}">
                    <a16:rowId xmlns:a16="http://schemas.microsoft.com/office/drawing/2014/main" val="3196426174"/>
                  </a:ext>
                </a:extLst>
              </a:tr>
              <a:tr h="385562">
                <a:tc>
                  <a:txBody>
                    <a:bodyPr/>
                    <a:lstStyle/>
                    <a:p>
                      <a:pPr>
                        <a:buNone/>
                      </a:pPr>
                      <a:r>
                        <a:rPr lang="en-GB" sz="2000"/>
                        <a:t>5</a:t>
                      </a:r>
                    </a:p>
                  </a:txBody>
                  <a:tcPr marL="55080" marR="55080" marT="27540" marB="27540" anchor="ctr">
                    <a:lnL>
                      <a:noFill/>
                    </a:lnL>
                    <a:lnR>
                      <a:noFill/>
                    </a:lnR>
                    <a:lnT>
                      <a:noFill/>
                    </a:lnT>
                    <a:lnB>
                      <a:noFill/>
                    </a:lnB>
                    <a:noFill/>
                  </a:tcPr>
                </a:tc>
                <a:tc>
                  <a:txBody>
                    <a:bodyPr/>
                    <a:lstStyle/>
                    <a:p>
                      <a:pPr>
                        <a:buNone/>
                      </a:pPr>
                      <a:r>
                        <a:rPr lang="en-GB" sz="2000"/>
                        <a:t>Ben</a:t>
                      </a:r>
                    </a:p>
                  </a:txBody>
                  <a:tcPr marL="55080" marR="55080" marT="27540" marB="27540" anchor="ctr">
                    <a:lnL>
                      <a:noFill/>
                    </a:lnL>
                    <a:lnR>
                      <a:noFill/>
                    </a:lnR>
                    <a:lnT>
                      <a:noFill/>
                    </a:lnT>
                    <a:lnB>
                      <a:noFill/>
                    </a:lnB>
                    <a:noFill/>
                  </a:tcPr>
                </a:tc>
                <a:tc>
                  <a:txBody>
                    <a:bodyPr/>
                    <a:lstStyle/>
                    <a:p>
                      <a:pPr>
                        <a:buNone/>
                      </a:pPr>
                      <a:r>
                        <a:rPr lang="en-GB" sz="2000"/>
                        <a:t>Should we split them into small groups or keep it whole-class?</a:t>
                      </a:r>
                    </a:p>
                  </a:txBody>
                  <a:tcPr marL="55080" marR="55080" marT="27540" marB="27540" anchor="ctr">
                    <a:lnL>
                      <a:noFill/>
                    </a:lnL>
                    <a:lnR>
                      <a:noFill/>
                    </a:lnR>
                    <a:lnT>
                      <a:noFill/>
                    </a:lnT>
                    <a:lnB>
                      <a:noFill/>
                    </a:lnB>
                    <a:noFill/>
                  </a:tcPr>
                </a:tc>
                <a:extLst>
                  <a:ext uri="{0D108BD9-81ED-4DB2-BD59-A6C34878D82A}">
                    <a16:rowId xmlns:a16="http://schemas.microsoft.com/office/drawing/2014/main" val="2225117419"/>
                  </a:ext>
                </a:extLst>
              </a:tr>
              <a:tr h="550802">
                <a:tc>
                  <a:txBody>
                    <a:bodyPr/>
                    <a:lstStyle/>
                    <a:p>
                      <a:pPr>
                        <a:buNone/>
                      </a:pPr>
                      <a:r>
                        <a:rPr lang="en-GB" sz="2000"/>
                        <a:t>6</a:t>
                      </a:r>
                    </a:p>
                  </a:txBody>
                  <a:tcPr marL="55080" marR="55080" marT="27540" marB="27540" anchor="ctr">
                    <a:lnL>
                      <a:noFill/>
                    </a:lnL>
                    <a:lnR>
                      <a:noFill/>
                    </a:lnR>
                    <a:lnT>
                      <a:noFill/>
                    </a:lnT>
                    <a:lnB>
                      <a:noFill/>
                    </a:lnB>
                    <a:noFill/>
                  </a:tcPr>
                </a:tc>
                <a:tc>
                  <a:txBody>
                    <a:bodyPr/>
                    <a:lstStyle/>
                    <a:p>
                      <a:pPr>
                        <a:buNone/>
                      </a:pPr>
                      <a:r>
                        <a:rPr lang="en-GB" sz="2000"/>
                        <a:t>Carla</a:t>
                      </a:r>
                    </a:p>
                  </a:txBody>
                  <a:tcPr marL="55080" marR="55080" marT="27540" marB="27540" anchor="ctr">
                    <a:lnL>
                      <a:noFill/>
                    </a:lnL>
                    <a:lnR>
                      <a:noFill/>
                    </a:lnR>
                    <a:lnT>
                      <a:noFill/>
                    </a:lnT>
                    <a:lnB>
                      <a:noFill/>
                    </a:lnB>
                    <a:noFill/>
                  </a:tcPr>
                </a:tc>
                <a:tc>
                  <a:txBody>
                    <a:bodyPr/>
                    <a:lstStyle/>
                    <a:p>
                      <a:pPr>
                        <a:buNone/>
                      </a:pPr>
                      <a:r>
                        <a:rPr lang="en-GB" sz="2000" dirty="0"/>
                        <a:t>Small groups usually create more engagement and equal participation.</a:t>
                      </a:r>
                    </a:p>
                  </a:txBody>
                  <a:tcPr marL="55080" marR="55080" marT="27540" marB="27540" anchor="ctr">
                    <a:lnL>
                      <a:noFill/>
                    </a:lnL>
                    <a:lnR>
                      <a:noFill/>
                    </a:lnR>
                    <a:lnT>
                      <a:noFill/>
                    </a:lnT>
                    <a:lnB>
                      <a:noFill/>
                    </a:lnB>
                    <a:noFill/>
                  </a:tcPr>
                </a:tc>
                <a:extLst>
                  <a:ext uri="{0D108BD9-81ED-4DB2-BD59-A6C34878D82A}">
                    <a16:rowId xmlns:a16="http://schemas.microsoft.com/office/drawing/2014/main" val="702492458"/>
                  </a:ext>
                </a:extLst>
              </a:tr>
              <a:tr h="385562">
                <a:tc>
                  <a:txBody>
                    <a:bodyPr/>
                    <a:lstStyle/>
                    <a:p>
                      <a:pPr>
                        <a:buNone/>
                      </a:pPr>
                      <a:r>
                        <a:rPr lang="en-GB" sz="2000"/>
                        <a:t>7</a:t>
                      </a:r>
                    </a:p>
                  </a:txBody>
                  <a:tcPr marL="55080" marR="55080" marT="27540" marB="27540" anchor="ctr">
                    <a:lnL>
                      <a:noFill/>
                    </a:lnL>
                    <a:lnR>
                      <a:noFill/>
                    </a:lnR>
                    <a:lnT>
                      <a:noFill/>
                    </a:lnT>
                    <a:lnB>
                      <a:noFill/>
                    </a:lnB>
                    <a:noFill/>
                  </a:tcPr>
                </a:tc>
                <a:tc>
                  <a:txBody>
                    <a:bodyPr/>
                    <a:lstStyle/>
                    <a:p>
                      <a:pPr>
                        <a:buNone/>
                      </a:pPr>
                      <a:r>
                        <a:rPr lang="en-GB" sz="2000"/>
                        <a:t>Alice</a:t>
                      </a:r>
                    </a:p>
                  </a:txBody>
                  <a:tcPr marL="55080" marR="55080" marT="27540" marB="27540" anchor="ctr">
                    <a:lnL>
                      <a:noFill/>
                    </a:lnL>
                    <a:lnR>
                      <a:noFill/>
                    </a:lnR>
                    <a:lnT>
                      <a:noFill/>
                    </a:lnT>
                    <a:lnB>
                      <a:noFill/>
                    </a:lnB>
                    <a:noFill/>
                  </a:tcPr>
                </a:tc>
                <a:tc>
                  <a:txBody>
                    <a:bodyPr/>
                    <a:lstStyle/>
                    <a:p>
                      <a:pPr>
                        <a:buNone/>
                      </a:pPr>
                      <a:r>
                        <a:rPr lang="en-GB" sz="2000" dirty="0"/>
                        <a:t>True, but whole-class helps us keep track of misconceptions.</a:t>
                      </a:r>
                    </a:p>
                  </a:txBody>
                  <a:tcPr marL="55080" marR="55080" marT="27540" marB="27540" anchor="ctr">
                    <a:lnL>
                      <a:noFill/>
                    </a:lnL>
                    <a:lnR>
                      <a:noFill/>
                    </a:lnR>
                    <a:lnT>
                      <a:noFill/>
                    </a:lnT>
                    <a:lnB>
                      <a:noFill/>
                    </a:lnB>
                    <a:noFill/>
                  </a:tcPr>
                </a:tc>
                <a:extLst>
                  <a:ext uri="{0D108BD9-81ED-4DB2-BD59-A6C34878D82A}">
                    <a16:rowId xmlns:a16="http://schemas.microsoft.com/office/drawing/2014/main" val="61323449"/>
                  </a:ext>
                </a:extLst>
              </a:tr>
              <a:tr h="385562">
                <a:tc>
                  <a:txBody>
                    <a:bodyPr/>
                    <a:lstStyle/>
                    <a:p>
                      <a:pPr>
                        <a:buNone/>
                      </a:pPr>
                      <a:r>
                        <a:rPr lang="en-GB" sz="2000"/>
                        <a:t>8</a:t>
                      </a:r>
                    </a:p>
                  </a:txBody>
                  <a:tcPr marL="55080" marR="55080" marT="27540" marB="27540" anchor="ctr">
                    <a:lnL>
                      <a:noFill/>
                    </a:lnL>
                    <a:lnR>
                      <a:noFill/>
                    </a:lnR>
                    <a:lnT>
                      <a:noFill/>
                    </a:lnT>
                    <a:lnB>
                      <a:noFill/>
                    </a:lnB>
                    <a:noFill/>
                  </a:tcPr>
                </a:tc>
                <a:tc>
                  <a:txBody>
                    <a:bodyPr/>
                    <a:lstStyle/>
                    <a:p>
                      <a:pPr>
                        <a:buNone/>
                      </a:pPr>
                      <a:r>
                        <a:rPr lang="en-GB" sz="2000"/>
                        <a:t>Ben</a:t>
                      </a:r>
                    </a:p>
                  </a:txBody>
                  <a:tcPr marL="55080" marR="55080" marT="27540" marB="27540" anchor="ctr">
                    <a:lnL>
                      <a:noFill/>
                    </a:lnL>
                    <a:lnR>
                      <a:noFill/>
                    </a:lnR>
                    <a:lnT>
                      <a:noFill/>
                    </a:lnT>
                    <a:lnB>
                      <a:noFill/>
                    </a:lnB>
                    <a:noFill/>
                  </a:tcPr>
                </a:tc>
                <a:tc>
                  <a:txBody>
                    <a:bodyPr/>
                    <a:lstStyle/>
                    <a:p>
                      <a:pPr>
                        <a:buNone/>
                      </a:pPr>
                      <a:r>
                        <a:rPr lang="en-GB" sz="2000"/>
                        <a:t>How about we start whole-class and then move to groups?</a:t>
                      </a:r>
                    </a:p>
                  </a:txBody>
                  <a:tcPr marL="55080" marR="55080" marT="27540" marB="27540" anchor="ctr">
                    <a:lnL>
                      <a:noFill/>
                    </a:lnL>
                    <a:lnR>
                      <a:noFill/>
                    </a:lnR>
                    <a:lnT>
                      <a:noFill/>
                    </a:lnT>
                    <a:lnB>
                      <a:noFill/>
                    </a:lnB>
                    <a:noFill/>
                  </a:tcPr>
                </a:tc>
                <a:extLst>
                  <a:ext uri="{0D108BD9-81ED-4DB2-BD59-A6C34878D82A}">
                    <a16:rowId xmlns:a16="http://schemas.microsoft.com/office/drawing/2014/main" val="3938846092"/>
                  </a:ext>
                </a:extLst>
              </a:tr>
              <a:tr h="385562">
                <a:tc>
                  <a:txBody>
                    <a:bodyPr/>
                    <a:lstStyle/>
                    <a:p>
                      <a:pPr>
                        <a:buNone/>
                      </a:pPr>
                      <a:r>
                        <a:rPr lang="en-GB" sz="2000"/>
                        <a:t>9</a:t>
                      </a:r>
                    </a:p>
                  </a:txBody>
                  <a:tcPr marL="55080" marR="55080" marT="27540" marB="27540" anchor="ctr">
                    <a:lnL>
                      <a:noFill/>
                    </a:lnL>
                    <a:lnR>
                      <a:noFill/>
                    </a:lnR>
                    <a:lnT>
                      <a:noFill/>
                    </a:lnT>
                    <a:lnB>
                      <a:noFill/>
                    </a:lnB>
                    <a:noFill/>
                  </a:tcPr>
                </a:tc>
                <a:tc>
                  <a:txBody>
                    <a:bodyPr/>
                    <a:lstStyle/>
                    <a:p>
                      <a:pPr>
                        <a:buNone/>
                      </a:pPr>
                      <a:r>
                        <a:rPr lang="en-GB" sz="2000"/>
                        <a:t>Carla</a:t>
                      </a:r>
                    </a:p>
                  </a:txBody>
                  <a:tcPr marL="55080" marR="55080" marT="27540" marB="27540" anchor="ctr">
                    <a:lnL>
                      <a:noFill/>
                    </a:lnL>
                    <a:lnR>
                      <a:noFill/>
                    </a:lnR>
                    <a:lnT>
                      <a:noFill/>
                    </a:lnT>
                    <a:lnB>
                      <a:noFill/>
                    </a:lnB>
                    <a:noFill/>
                  </a:tcPr>
                </a:tc>
                <a:tc>
                  <a:txBody>
                    <a:bodyPr/>
                    <a:lstStyle/>
                    <a:p>
                      <a:pPr>
                        <a:buNone/>
                      </a:pPr>
                      <a:r>
                        <a:rPr lang="en-GB" sz="2000" dirty="0"/>
                        <a:t>That sounds balanced. Let’s draft the prompts next.</a:t>
                      </a:r>
                    </a:p>
                  </a:txBody>
                  <a:tcPr marL="55080" marR="55080" marT="27540" marB="27540" anchor="ctr">
                    <a:lnL>
                      <a:noFill/>
                    </a:lnL>
                    <a:lnR>
                      <a:noFill/>
                    </a:lnR>
                    <a:lnT>
                      <a:noFill/>
                    </a:lnT>
                    <a:lnB>
                      <a:noFill/>
                    </a:lnB>
                    <a:noFill/>
                  </a:tcPr>
                </a:tc>
                <a:extLst>
                  <a:ext uri="{0D108BD9-81ED-4DB2-BD59-A6C34878D82A}">
                    <a16:rowId xmlns:a16="http://schemas.microsoft.com/office/drawing/2014/main" val="1029598757"/>
                  </a:ext>
                </a:extLst>
              </a:tr>
            </a:tbl>
          </a:graphicData>
        </a:graphic>
      </p:graphicFrame>
      <p:sp>
        <p:nvSpPr>
          <p:cNvPr id="7" name="TextBox 6">
            <a:extLst>
              <a:ext uri="{FF2B5EF4-FFF2-40B4-BE49-F238E27FC236}">
                <a16:creationId xmlns:a16="http://schemas.microsoft.com/office/drawing/2014/main" id="{2639DE0B-6D30-0B4C-3269-8C95C879BEA1}"/>
              </a:ext>
            </a:extLst>
          </p:cNvPr>
          <p:cNvSpPr txBox="1"/>
          <p:nvPr/>
        </p:nvSpPr>
        <p:spPr>
          <a:xfrm>
            <a:off x="3037114" y="6308209"/>
            <a:ext cx="8793176" cy="369332"/>
          </a:xfrm>
          <a:prstGeom prst="rect">
            <a:avLst/>
          </a:prstGeom>
          <a:noFill/>
        </p:spPr>
        <p:txBody>
          <a:bodyPr wrap="none" rtlCol="0">
            <a:spAutoFit/>
          </a:bodyPr>
          <a:lstStyle/>
          <a:p>
            <a:r>
              <a:rPr lang="en-GB" dirty="0"/>
              <a:t>LO2: Learn how to generate qualitative codes and practice segmenting discourse data.</a:t>
            </a:r>
          </a:p>
        </p:txBody>
      </p:sp>
      <p:sp>
        <p:nvSpPr>
          <p:cNvPr id="2" name="Double Bracket 1">
            <a:extLst>
              <a:ext uri="{FF2B5EF4-FFF2-40B4-BE49-F238E27FC236}">
                <a16:creationId xmlns:a16="http://schemas.microsoft.com/office/drawing/2014/main" id="{FE10D37B-01A3-2F20-43C3-5620DC2A69B1}"/>
              </a:ext>
            </a:extLst>
          </p:cNvPr>
          <p:cNvSpPr/>
          <p:nvPr/>
        </p:nvSpPr>
        <p:spPr>
          <a:xfrm>
            <a:off x="665019" y="1438275"/>
            <a:ext cx="10390911" cy="124777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Double Bracket 2">
            <a:extLst>
              <a:ext uri="{FF2B5EF4-FFF2-40B4-BE49-F238E27FC236}">
                <a16:creationId xmlns:a16="http://schemas.microsoft.com/office/drawing/2014/main" id="{48B3530F-E35C-790C-863A-83D1A8D16D22}"/>
              </a:ext>
            </a:extLst>
          </p:cNvPr>
          <p:cNvSpPr/>
          <p:nvPr/>
        </p:nvSpPr>
        <p:spPr>
          <a:xfrm>
            <a:off x="665018" y="2143124"/>
            <a:ext cx="10390911" cy="105727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1687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8CE9-E8FC-6F52-F276-4AFADDB0DD1B}"/>
              </a:ext>
            </a:extLst>
          </p:cNvPr>
          <p:cNvSpPr>
            <a:spLocks noGrp="1"/>
          </p:cNvSpPr>
          <p:nvPr>
            <p:ph type="title"/>
          </p:nvPr>
        </p:nvSpPr>
        <p:spPr/>
        <p:txBody>
          <a:bodyPr/>
          <a:lstStyle/>
          <a:p>
            <a:r>
              <a:rPr lang="en-GB" dirty="0"/>
              <a:t>Introduction to </a:t>
            </a:r>
            <a:r>
              <a:rPr lang="en-GB" dirty="0" err="1"/>
              <a:t>nCoder</a:t>
            </a:r>
            <a:endParaRPr lang="en-GB" dirty="0"/>
          </a:p>
        </p:txBody>
      </p:sp>
      <p:sp>
        <p:nvSpPr>
          <p:cNvPr id="3" name="Content Placeholder 2">
            <a:extLst>
              <a:ext uri="{FF2B5EF4-FFF2-40B4-BE49-F238E27FC236}">
                <a16:creationId xmlns:a16="http://schemas.microsoft.com/office/drawing/2014/main" id="{51EC8FB9-9D9E-F761-82D8-853A33EA01CF}"/>
              </a:ext>
            </a:extLst>
          </p:cNvPr>
          <p:cNvSpPr>
            <a:spLocks noGrp="1"/>
          </p:cNvSpPr>
          <p:nvPr>
            <p:ph idx="1"/>
          </p:nvPr>
        </p:nvSpPr>
        <p:spPr/>
        <p:txBody>
          <a:bodyPr/>
          <a:lstStyle/>
          <a:p>
            <a:r>
              <a:rPr lang="en-GB" dirty="0">
                <a:hlinkClick r:id="rId3"/>
              </a:rPr>
              <a:t>https://www.n-coder.org/</a:t>
            </a:r>
            <a:endParaRPr lang="en-GB" dirty="0"/>
          </a:p>
          <a:p>
            <a:r>
              <a:rPr lang="en-GB" dirty="0"/>
              <a:t>develop, validate, and implement automated classifiers for large data</a:t>
            </a:r>
          </a:p>
          <a:p>
            <a:r>
              <a:rPr lang="en-GB" dirty="0" err="1"/>
              <a:t>nCoder</a:t>
            </a:r>
            <a:r>
              <a:rPr lang="en-GB" dirty="0"/>
              <a:t> presentation:</a:t>
            </a:r>
          </a:p>
          <a:p>
            <a:pPr lvl="1"/>
            <a:r>
              <a:rPr lang="en-GB" dirty="0"/>
              <a:t>Uploading Data</a:t>
            </a:r>
          </a:p>
          <a:p>
            <a:pPr lvl="1"/>
            <a:r>
              <a:rPr lang="en-GB" dirty="0"/>
              <a:t>Creating Classifiers</a:t>
            </a:r>
          </a:p>
          <a:p>
            <a:pPr lvl="1"/>
            <a:endParaRPr lang="en-GB" dirty="0"/>
          </a:p>
        </p:txBody>
      </p:sp>
      <p:pic>
        <p:nvPicPr>
          <p:cNvPr id="5" name="Picture 4">
            <a:extLst>
              <a:ext uri="{FF2B5EF4-FFF2-40B4-BE49-F238E27FC236}">
                <a16:creationId xmlns:a16="http://schemas.microsoft.com/office/drawing/2014/main" id="{45269185-0ED4-6A54-14DC-0D4466406103}"/>
              </a:ext>
            </a:extLst>
          </p:cNvPr>
          <p:cNvPicPr>
            <a:picLocks noChangeAspect="1"/>
          </p:cNvPicPr>
          <p:nvPr/>
        </p:nvPicPr>
        <p:blipFill>
          <a:blip r:embed="rId4"/>
          <a:stretch>
            <a:fillRect/>
          </a:stretch>
        </p:blipFill>
        <p:spPr>
          <a:xfrm>
            <a:off x="8762962" y="365125"/>
            <a:ext cx="2873904" cy="919867"/>
          </a:xfrm>
          <a:prstGeom prst="rect">
            <a:avLst/>
          </a:prstGeom>
        </p:spPr>
      </p:pic>
      <p:sp>
        <p:nvSpPr>
          <p:cNvPr id="6" name="TextBox 5">
            <a:extLst>
              <a:ext uri="{FF2B5EF4-FFF2-40B4-BE49-F238E27FC236}">
                <a16:creationId xmlns:a16="http://schemas.microsoft.com/office/drawing/2014/main" id="{DE137368-6E11-DA96-3FBE-0B8EF0220A83}"/>
              </a:ext>
            </a:extLst>
          </p:cNvPr>
          <p:cNvSpPr txBox="1"/>
          <p:nvPr/>
        </p:nvSpPr>
        <p:spPr>
          <a:xfrm>
            <a:off x="3037114" y="6308209"/>
            <a:ext cx="8793176" cy="369332"/>
          </a:xfrm>
          <a:prstGeom prst="rect">
            <a:avLst/>
          </a:prstGeom>
          <a:noFill/>
        </p:spPr>
        <p:txBody>
          <a:bodyPr wrap="none" rtlCol="0">
            <a:spAutoFit/>
          </a:bodyPr>
          <a:lstStyle/>
          <a:p>
            <a:r>
              <a:rPr lang="en-GB" dirty="0"/>
              <a:t>LO2: Learn how to generate qualitative codes and practice segmenting discourse data.</a:t>
            </a:r>
          </a:p>
        </p:txBody>
      </p:sp>
    </p:spTree>
    <p:extLst>
      <p:ext uri="{BB962C8B-B14F-4D97-AF65-F5344CB8AC3E}">
        <p14:creationId xmlns:p14="http://schemas.microsoft.com/office/powerpoint/2010/main" val="340700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5DF1-51E3-62D0-6708-E22413AF26DF}"/>
              </a:ext>
            </a:extLst>
          </p:cNvPr>
          <p:cNvSpPr>
            <a:spLocks noGrp="1"/>
          </p:cNvSpPr>
          <p:nvPr>
            <p:ph type="title"/>
          </p:nvPr>
        </p:nvSpPr>
        <p:spPr/>
        <p:txBody>
          <a:bodyPr/>
          <a:lstStyle/>
          <a:p>
            <a:r>
              <a:rPr lang="en-GB" dirty="0" err="1"/>
              <a:t>nCoder</a:t>
            </a:r>
            <a:r>
              <a:rPr lang="en-GB" dirty="0"/>
              <a:t> Task </a:t>
            </a:r>
          </a:p>
        </p:txBody>
      </p:sp>
      <p:sp>
        <p:nvSpPr>
          <p:cNvPr id="3" name="Content Placeholder 2">
            <a:extLst>
              <a:ext uri="{FF2B5EF4-FFF2-40B4-BE49-F238E27FC236}">
                <a16:creationId xmlns:a16="http://schemas.microsoft.com/office/drawing/2014/main" id="{D6B7DAC4-C339-38BC-DF8A-C8B027BBFF4A}"/>
              </a:ext>
            </a:extLst>
          </p:cNvPr>
          <p:cNvSpPr>
            <a:spLocks noGrp="1"/>
          </p:cNvSpPr>
          <p:nvPr>
            <p:ph idx="1"/>
          </p:nvPr>
        </p:nvSpPr>
        <p:spPr>
          <a:xfrm>
            <a:off x="638175" y="1435100"/>
            <a:ext cx="10515600" cy="4351338"/>
          </a:xfrm>
        </p:spPr>
        <p:txBody>
          <a:bodyPr/>
          <a:lstStyle/>
          <a:p>
            <a:r>
              <a:rPr lang="en-GB" dirty="0"/>
              <a:t>For </a:t>
            </a:r>
            <a:r>
              <a:rPr lang="en-GB" dirty="0" err="1"/>
              <a:t>nCoder</a:t>
            </a:r>
            <a:r>
              <a:rPr lang="en-GB" dirty="0"/>
              <a:t> go to </a:t>
            </a:r>
            <a:r>
              <a:rPr lang="en-GB" dirty="0">
                <a:hlinkClick r:id="rId3"/>
              </a:rPr>
              <a:t>https://app.n-coder.org/</a:t>
            </a:r>
            <a:endParaRPr lang="en-GB" dirty="0"/>
          </a:p>
          <a:p>
            <a:r>
              <a:rPr lang="en-GB" dirty="0"/>
              <a:t>Let’s upload uncoded </a:t>
            </a:r>
            <a:r>
              <a:rPr lang="en-GB" dirty="0" err="1"/>
              <a:t>GoT</a:t>
            </a:r>
            <a:r>
              <a:rPr lang="en-GB" dirty="0"/>
              <a:t> Data </a:t>
            </a:r>
            <a:r>
              <a:rPr lang="en-GB" u="sng" dirty="0">
                <a:hlinkClick r:id="rId4" tooltip="GOT.scripts.code.exerciseS1ep1to3.csv"/>
              </a:rPr>
              <a:t>GOT.scripts.code.exerciseS1ep1to3.csv</a:t>
            </a:r>
            <a:endParaRPr lang="en-GB" dirty="0"/>
          </a:p>
          <a:p>
            <a:r>
              <a:rPr lang="en-GB" dirty="0"/>
              <a:t>Open Code Book </a:t>
            </a:r>
            <a:r>
              <a:rPr lang="en-GB" dirty="0">
                <a:hlinkClick r:id="rId5" tooltip="GoT_codebook.xlsx"/>
              </a:rPr>
              <a:t>GoT_codebook.xlsx</a:t>
            </a:r>
            <a:endParaRPr lang="en-GB" dirty="0"/>
          </a:p>
          <a:p>
            <a:r>
              <a:rPr lang="en-GB" dirty="0"/>
              <a:t>Load the data to </a:t>
            </a:r>
            <a:r>
              <a:rPr lang="en-GB" dirty="0" err="1"/>
              <a:t>nCoder</a:t>
            </a:r>
            <a:endParaRPr lang="en-GB" dirty="0"/>
          </a:p>
          <a:p>
            <a:r>
              <a:rPr lang="en-GB" dirty="0"/>
              <a:t>Develop code classifiers</a:t>
            </a:r>
          </a:p>
          <a:p>
            <a:r>
              <a:rPr lang="en-GB" dirty="0"/>
              <a:t>Validate codes</a:t>
            </a:r>
          </a:p>
          <a:p>
            <a:r>
              <a:rPr lang="en-GB" dirty="0"/>
              <a:t>Train the data </a:t>
            </a:r>
          </a:p>
        </p:txBody>
      </p:sp>
      <p:sp>
        <p:nvSpPr>
          <p:cNvPr id="4" name="TextBox 3">
            <a:extLst>
              <a:ext uri="{FF2B5EF4-FFF2-40B4-BE49-F238E27FC236}">
                <a16:creationId xmlns:a16="http://schemas.microsoft.com/office/drawing/2014/main" id="{B96CFB5F-F977-EE4B-8FEC-B44DDB6ED144}"/>
              </a:ext>
            </a:extLst>
          </p:cNvPr>
          <p:cNvSpPr txBox="1"/>
          <p:nvPr/>
        </p:nvSpPr>
        <p:spPr>
          <a:xfrm>
            <a:off x="3037114" y="6308209"/>
            <a:ext cx="8793176" cy="369332"/>
          </a:xfrm>
          <a:prstGeom prst="rect">
            <a:avLst/>
          </a:prstGeom>
          <a:noFill/>
        </p:spPr>
        <p:txBody>
          <a:bodyPr wrap="none" rtlCol="0">
            <a:spAutoFit/>
          </a:bodyPr>
          <a:lstStyle/>
          <a:p>
            <a:r>
              <a:rPr lang="en-GB" dirty="0"/>
              <a:t>LO2: Learn how to generate qualitative codes and practice segmenting discourse data.</a:t>
            </a:r>
          </a:p>
        </p:txBody>
      </p:sp>
    </p:spTree>
    <p:extLst>
      <p:ext uri="{BB962C8B-B14F-4D97-AF65-F5344CB8AC3E}">
        <p14:creationId xmlns:p14="http://schemas.microsoft.com/office/powerpoint/2010/main" val="55232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944E-161E-3CA7-5503-48CE499B9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733A0-2C92-478B-161E-6EED0701F76A}"/>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10 </a:t>
            </a:r>
            <a:r>
              <a:rPr lang="en-US" sz="5200" kern="1200" dirty="0">
                <a:solidFill>
                  <a:schemeClr val="tx1"/>
                </a:solidFill>
                <a:latin typeface="+mj-lt"/>
                <a:ea typeface="+mj-ea"/>
                <a:cs typeface="+mj-cs"/>
              </a:rPr>
              <a:t>min Break</a:t>
            </a:r>
            <a:br>
              <a:rPr lang="en-US" sz="5200" kern="1200" dirty="0">
                <a:solidFill>
                  <a:schemeClr val="tx1"/>
                </a:solidFill>
                <a:latin typeface="+mj-lt"/>
                <a:ea typeface="+mj-ea"/>
                <a:cs typeface="+mj-cs"/>
              </a:rPr>
            </a:br>
            <a:br>
              <a:rPr lang="en-US" sz="5200" kern="1200" dirty="0">
                <a:solidFill>
                  <a:schemeClr val="tx1"/>
                </a:solidFill>
                <a:latin typeface="+mj-lt"/>
                <a:ea typeface="+mj-ea"/>
                <a:cs typeface="+mj-cs"/>
              </a:rPr>
            </a:br>
            <a:endParaRPr lang="en-US" sz="5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2A7CD4D3-A86C-A78D-FF7A-EC846F28454F}"/>
              </a:ext>
            </a:extLst>
          </p:cNvPr>
          <p:cNvSpPr>
            <a:spLocks noGrp="1"/>
          </p:cNvSpPr>
          <p:nvPr>
            <p:ph idx="1"/>
          </p:nvPr>
        </p:nvSpPr>
        <p:spPr>
          <a:xfrm>
            <a:off x="828386" y="3404890"/>
            <a:ext cx="6457951" cy="205865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Write or think individually if you have any questions or reflections so far and submit them here (scan the QR Code):</a:t>
            </a:r>
          </a:p>
        </p:txBody>
      </p:sp>
      <p:pic>
        <p:nvPicPr>
          <p:cNvPr id="7" name="Graphic 6" descr="Stopwatch">
            <a:extLst>
              <a:ext uri="{FF2B5EF4-FFF2-40B4-BE49-F238E27FC236}">
                <a16:creationId xmlns:a16="http://schemas.microsoft.com/office/drawing/2014/main" id="{DDD4F276-5CFC-81D2-3F03-1BFDAAA32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422" y="2070682"/>
            <a:ext cx="1289051" cy="1289051"/>
          </a:xfrm>
          <a:prstGeom prst="rect">
            <a:avLst/>
          </a:prstGeom>
        </p:spPr>
      </p:pic>
      <p:pic>
        <p:nvPicPr>
          <p:cNvPr id="5" name="Picture 4" descr="A qr code on a blue background&#10;&#10;AI-generated content may be incorrect.">
            <a:extLst>
              <a:ext uri="{FF2B5EF4-FFF2-40B4-BE49-F238E27FC236}">
                <a16:creationId xmlns:a16="http://schemas.microsoft.com/office/drawing/2014/main" id="{3D6971BB-2338-36A8-A2DE-0A401B22F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070" y="1682109"/>
            <a:ext cx="4081381" cy="4081381"/>
          </a:xfrm>
          <a:prstGeom prst="rect">
            <a:avLst/>
          </a:prstGeom>
        </p:spPr>
      </p:pic>
    </p:spTree>
    <p:extLst>
      <p:ext uri="{BB962C8B-B14F-4D97-AF65-F5344CB8AC3E}">
        <p14:creationId xmlns:p14="http://schemas.microsoft.com/office/powerpoint/2010/main" val="321133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1D2D-1E20-57DE-83EB-D59F70578543}"/>
              </a:ext>
            </a:extLst>
          </p:cNvPr>
          <p:cNvSpPr>
            <a:spLocks noGrp="1"/>
          </p:cNvSpPr>
          <p:nvPr>
            <p:ph type="title"/>
          </p:nvPr>
        </p:nvSpPr>
        <p:spPr/>
        <p:txBody>
          <a:bodyPr/>
          <a:lstStyle/>
          <a:p>
            <a:r>
              <a:rPr lang="en-GB" dirty="0"/>
              <a:t>Ice breaker (10 min):</a:t>
            </a:r>
          </a:p>
        </p:txBody>
      </p:sp>
      <p:sp>
        <p:nvSpPr>
          <p:cNvPr id="3" name="Content Placeholder 2">
            <a:extLst>
              <a:ext uri="{FF2B5EF4-FFF2-40B4-BE49-F238E27FC236}">
                <a16:creationId xmlns:a16="http://schemas.microsoft.com/office/drawing/2014/main" id="{5D58B0BE-DD19-1752-A2C7-7EEF52E86813}"/>
              </a:ext>
            </a:extLst>
          </p:cNvPr>
          <p:cNvSpPr>
            <a:spLocks noGrp="1"/>
          </p:cNvSpPr>
          <p:nvPr>
            <p:ph idx="1"/>
          </p:nvPr>
        </p:nvSpPr>
        <p:spPr/>
        <p:txBody>
          <a:bodyPr>
            <a:normAutofit fontScale="92500" lnSpcReduction="10000"/>
          </a:bodyPr>
          <a:lstStyle/>
          <a:p>
            <a:r>
              <a:rPr lang="en-GB" dirty="0"/>
              <a:t>Please stand up</a:t>
            </a:r>
          </a:p>
          <a:p>
            <a:r>
              <a:rPr lang="en-GB" dirty="0"/>
              <a:t>First, we are going to align ourselves on the line: Stand at either extreme of the line or the middle on how you respond to the following statement: </a:t>
            </a:r>
          </a:p>
          <a:p>
            <a:pPr marL="0" indent="0">
              <a:buNone/>
            </a:pPr>
            <a:r>
              <a:rPr lang="en-GB" b="1" dirty="0"/>
              <a:t>The meaning of data depends on the stories, conversations, and contexts that shape it.</a:t>
            </a:r>
          </a:p>
          <a:p>
            <a:pPr marL="0" indent="0">
              <a:buNone/>
            </a:pPr>
            <a:r>
              <a:rPr lang="en-GB" b="1" dirty="0"/>
              <a:t> (Feel free to speak to people in your vicinity) </a:t>
            </a:r>
          </a:p>
          <a:p>
            <a:pPr marL="0" indent="0">
              <a:buNone/>
            </a:pPr>
            <a:r>
              <a:rPr lang="en-GB" dirty="0"/>
              <a:t>Now we are going to form another line, stan on one end if you strongly agree to the following: </a:t>
            </a:r>
          </a:p>
          <a:p>
            <a:pPr marL="0" indent="0">
              <a:buNone/>
            </a:pPr>
            <a:r>
              <a:rPr lang="en-GB" b="1" dirty="0"/>
              <a:t>The world can best understood through patterns that can be measured, modelled, and tested.</a:t>
            </a:r>
          </a:p>
          <a:p>
            <a:endParaRPr lang="en-GB" b="1" dirty="0"/>
          </a:p>
        </p:txBody>
      </p:sp>
    </p:spTree>
    <p:extLst>
      <p:ext uri="{BB962C8B-B14F-4D97-AF65-F5344CB8AC3E}">
        <p14:creationId xmlns:p14="http://schemas.microsoft.com/office/powerpoint/2010/main" val="191987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E241-3056-B12F-984D-645A6779D0B5}"/>
              </a:ext>
            </a:extLst>
          </p:cNvPr>
          <p:cNvSpPr>
            <a:spLocks noGrp="1"/>
          </p:cNvSpPr>
          <p:nvPr>
            <p:ph type="title"/>
          </p:nvPr>
        </p:nvSpPr>
        <p:spPr>
          <a:xfrm>
            <a:off x="1152098" y="2398642"/>
            <a:ext cx="10515600" cy="1325563"/>
          </a:xfrm>
        </p:spPr>
        <p:txBody>
          <a:bodyPr>
            <a:normAutofit fontScale="90000"/>
          </a:bodyPr>
          <a:lstStyle/>
          <a:p>
            <a:r>
              <a:rPr lang="en-GB" kern="100" dirty="0">
                <a:latin typeface="Aptos" panose="020B0004020202020204" pitchFamily="34" charset="0"/>
                <a:ea typeface="Aptos" panose="020B0004020202020204" pitchFamily="34" charset="0"/>
                <a:cs typeface="Times New Roman" panose="02020603050405020304" pitchFamily="18" charset="0"/>
              </a:rPr>
              <a:t>LO3: Build and interpret simple epistemic network models using the ENA </a:t>
            </a:r>
            <a:br>
              <a:rPr lang="en-GB" kern="100" dirty="0">
                <a:latin typeface="Aptos" panose="020B0004020202020204" pitchFamily="34" charset="0"/>
                <a:ea typeface="Aptos" panose="020B000402020202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FB296074-E8A7-B99F-7BF7-290313B598BE}"/>
              </a:ext>
            </a:extLst>
          </p:cNvPr>
          <p:cNvSpPr>
            <a:spLocks noGrp="1"/>
          </p:cNvSpPr>
          <p:nvPr>
            <p:ph idx="1"/>
          </p:nvPr>
        </p:nvSpPr>
        <p:spPr>
          <a:xfrm>
            <a:off x="838200" y="885754"/>
            <a:ext cx="10515600" cy="4351338"/>
          </a:xfrm>
        </p:spPr>
        <p:txBody>
          <a:bodyPr/>
          <a:lstStyle/>
          <a:p>
            <a:endParaRPr lang="en-GB" dirty="0"/>
          </a:p>
        </p:txBody>
      </p:sp>
    </p:spTree>
    <p:extLst>
      <p:ext uri="{BB962C8B-B14F-4D97-AF65-F5344CB8AC3E}">
        <p14:creationId xmlns:p14="http://schemas.microsoft.com/office/powerpoint/2010/main" val="4099519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63124-902F-31E8-B507-B45CDE2CFFC7}"/>
              </a:ext>
            </a:extLst>
          </p:cNvPr>
          <p:cNvSpPr>
            <a:spLocks noGrp="1"/>
          </p:cNvSpPr>
          <p:nvPr>
            <p:ph type="title"/>
          </p:nvPr>
        </p:nvSpPr>
        <p:spPr>
          <a:xfrm>
            <a:off x="838201" y="365125"/>
            <a:ext cx="5251316" cy="1807305"/>
          </a:xfrm>
        </p:spPr>
        <p:txBody>
          <a:bodyPr>
            <a:normAutofit/>
          </a:bodyPr>
          <a:lstStyle/>
          <a:p>
            <a:r>
              <a:rPr lang="en-GB" dirty="0"/>
              <a:t>Epistemic Network Analysis </a:t>
            </a:r>
          </a:p>
        </p:txBody>
      </p:sp>
      <p:sp>
        <p:nvSpPr>
          <p:cNvPr id="3" name="Content Placeholder 2">
            <a:extLst>
              <a:ext uri="{FF2B5EF4-FFF2-40B4-BE49-F238E27FC236}">
                <a16:creationId xmlns:a16="http://schemas.microsoft.com/office/drawing/2014/main" id="{8DEECADE-FDC1-7C95-3119-337DED9FD108}"/>
              </a:ext>
            </a:extLst>
          </p:cNvPr>
          <p:cNvSpPr>
            <a:spLocks noGrp="1"/>
          </p:cNvSpPr>
          <p:nvPr>
            <p:ph idx="1"/>
          </p:nvPr>
        </p:nvSpPr>
        <p:spPr>
          <a:xfrm>
            <a:off x="838200" y="2333297"/>
            <a:ext cx="6101080" cy="4159578"/>
          </a:xfrm>
        </p:spPr>
        <p:txBody>
          <a:bodyPr>
            <a:normAutofit/>
          </a:bodyPr>
          <a:lstStyle/>
          <a:p>
            <a:r>
              <a:rPr lang="en-GB" sz="2000" dirty="0"/>
              <a:t>In network studies we distinguish nodes and edges</a:t>
            </a:r>
          </a:p>
          <a:p>
            <a:r>
              <a:rPr lang="en-GB" sz="2000" dirty="0"/>
              <a:t>Nodes represent “entities”</a:t>
            </a:r>
          </a:p>
          <a:p>
            <a:r>
              <a:rPr lang="en-GB" sz="2000" dirty="0"/>
              <a:t>Edges represent relation between entities</a:t>
            </a:r>
          </a:p>
          <a:p>
            <a:r>
              <a:rPr lang="en-GB" sz="2000" dirty="0"/>
              <a:t>In ENA Terms, our entities are Codes and edges represent co-occurrences between Codes in a unit of analysis</a:t>
            </a:r>
          </a:p>
        </p:txBody>
      </p:sp>
      <p:pic>
        <p:nvPicPr>
          <p:cNvPr id="5" name="Picture 4" descr="Pins and thread forming a heptagon">
            <a:extLst>
              <a:ext uri="{FF2B5EF4-FFF2-40B4-BE49-F238E27FC236}">
                <a16:creationId xmlns:a16="http://schemas.microsoft.com/office/drawing/2014/main" id="{932CE165-32A6-7315-39BA-395074EF354C}"/>
              </a:ext>
            </a:extLst>
          </p:cNvPr>
          <p:cNvPicPr>
            <a:picLocks noChangeAspect="1"/>
          </p:cNvPicPr>
          <p:nvPr/>
        </p:nvPicPr>
        <p:blipFill>
          <a:blip r:embed="rId3"/>
          <a:srcRect l="17133" t="-1" r="36399" b="-1"/>
          <a:stretch>
            <a:fillRect/>
          </a:stretch>
        </p:blipFill>
        <p:spPr>
          <a:xfrm>
            <a:off x="7414887" y="10"/>
            <a:ext cx="477406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7430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8F1E-9E31-3C7D-96ED-42D651BE32A0}"/>
              </a:ext>
            </a:extLst>
          </p:cNvPr>
          <p:cNvSpPr>
            <a:spLocks noGrp="1"/>
          </p:cNvSpPr>
          <p:nvPr>
            <p:ph type="title"/>
          </p:nvPr>
        </p:nvSpPr>
        <p:spPr>
          <a:xfrm>
            <a:off x="838200" y="419893"/>
            <a:ext cx="10515600" cy="1325563"/>
          </a:xfrm>
        </p:spPr>
        <p:txBody>
          <a:bodyPr/>
          <a:lstStyle/>
          <a:p>
            <a:r>
              <a:rPr lang="en-GB" dirty="0"/>
              <a:t>Networks and adjacency matrix</a:t>
            </a:r>
          </a:p>
        </p:txBody>
      </p:sp>
      <p:sp>
        <p:nvSpPr>
          <p:cNvPr id="3" name="Content Placeholder 2">
            <a:extLst>
              <a:ext uri="{FF2B5EF4-FFF2-40B4-BE49-F238E27FC236}">
                <a16:creationId xmlns:a16="http://schemas.microsoft.com/office/drawing/2014/main" id="{5210C8BF-2A3F-8BC3-C435-2D38D47C8A33}"/>
              </a:ext>
            </a:extLst>
          </p:cNvPr>
          <p:cNvSpPr>
            <a:spLocks noGrp="1"/>
          </p:cNvSpPr>
          <p:nvPr>
            <p:ph idx="1"/>
          </p:nvPr>
        </p:nvSpPr>
        <p:spPr/>
        <p:txBody>
          <a:bodyPr/>
          <a:lstStyle/>
          <a:p>
            <a:r>
              <a:rPr lang="en-GB" dirty="0"/>
              <a:t>Networks study relations e.g.:</a:t>
            </a:r>
          </a:p>
          <a:p>
            <a:r>
              <a:rPr lang="en-GB" dirty="0"/>
              <a:t>A </a:t>
            </a:r>
            <a:r>
              <a:rPr lang="en-GB" dirty="0">
                <a:sym typeface="Wingdings" panose="05000000000000000000" pitchFamily="2" charset="2"/>
              </a:rPr>
              <a:t></a:t>
            </a:r>
            <a:r>
              <a:rPr lang="en-GB" dirty="0"/>
              <a:t>B and B</a:t>
            </a:r>
            <a:r>
              <a:rPr lang="en-GB" dirty="0">
                <a:sym typeface="Wingdings" panose="05000000000000000000" pitchFamily="2" charset="2"/>
              </a:rPr>
              <a:t>A</a:t>
            </a:r>
          </a:p>
          <a:p>
            <a:r>
              <a:rPr lang="en-GB" dirty="0">
                <a:sym typeface="Wingdings" panose="05000000000000000000" pitchFamily="2" charset="2"/>
              </a:rPr>
              <a:t>AC but C ≠ B or A</a:t>
            </a:r>
          </a:p>
          <a:p>
            <a:r>
              <a:rPr lang="en-GB" dirty="0">
                <a:sym typeface="Wingdings" panose="05000000000000000000" pitchFamily="2" charset="2"/>
              </a:rPr>
              <a:t>These can be described as matrix:</a:t>
            </a:r>
          </a:p>
          <a:p>
            <a:r>
              <a:rPr lang="en-GB" dirty="0">
                <a:sym typeface="Wingdings" panose="05000000000000000000" pitchFamily="2" charset="2"/>
              </a:rPr>
              <a:t>Or a plot:</a:t>
            </a:r>
          </a:p>
          <a:p>
            <a:endParaRPr lang="en-GB" dirty="0"/>
          </a:p>
        </p:txBody>
      </p:sp>
      <p:graphicFrame>
        <p:nvGraphicFramePr>
          <p:cNvPr id="5" name="Table 4">
            <a:extLst>
              <a:ext uri="{FF2B5EF4-FFF2-40B4-BE49-F238E27FC236}">
                <a16:creationId xmlns:a16="http://schemas.microsoft.com/office/drawing/2014/main" id="{96FB87CF-F133-38C0-7989-0726CC1B6B65}"/>
              </a:ext>
            </a:extLst>
          </p:cNvPr>
          <p:cNvGraphicFramePr>
            <a:graphicFrameLocks noGrp="1"/>
          </p:cNvGraphicFramePr>
          <p:nvPr>
            <p:extLst>
              <p:ext uri="{D42A27DB-BD31-4B8C-83A1-F6EECF244321}">
                <p14:modId xmlns:p14="http://schemas.microsoft.com/office/powerpoint/2010/main" val="362302957"/>
              </p:ext>
            </p:extLst>
          </p:nvPr>
        </p:nvGraphicFramePr>
        <p:xfrm>
          <a:off x="7124700" y="2281238"/>
          <a:ext cx="4657724" cy="3090864"/>
        </p:xfrm>
        <a:graphic>
          <a:graphicData uri="http://schemas.openxmlformats.org/drawingml/2006/table">
            <a:tbl>
              <a:tblPr firstRow="1" bandRow="1">
                <a:tableStyleId>{D7AC3CCA-C797-4891-BE02-D94E43425B78}</a:tableStyleId>
              </a:tblPr>
              <a:tblGrid>
                <a:gridCol w="1164431">
                  <a:extLst>
                    <a:ext uri="{9D8B030D-6E8A-4147-A177-3AD203B41FA5}">
                      <a16:colId xmlns:a16="http://schemas.microsoft.com/office/drawing/2014/main" val="4275890127"/>
                    </a:ext>
                  </a:extLst>
                </a:gridCol>
                <a:gridCol w="1164431">
                  <a:extLst>
                    <a:ext uri="{9D8B030D-6E8A-4147-A177-3AD203B41FA5}">
                      <a16:colId xmlns:a16="http://schemas.microsoft.com/office/drawing/2014/main" val="539780506"/>
                    </a:ext>
                  </a:extLst>
                </a:gridCol>
                <a:gridCol w="1164431">
                  <a:extLst>
                    <a:ext uri="{9D8B030D-6E8A-4147-A177-3AD203B41FA5}">
                      <a16:colId xmlns:a16="http://schemas.microsoft.com/office/drawing/2014/main" val="3839352364"/>
                    </a:ext>
                  </a:extLst>
                </a:gridCol>
                <a:gridCol w="1164431">
                  <a:extLst>
                    <a:ext uri="{9D8B030D-6E8A-4147-A177-3AD203B41FA5}">
                      <a16:colId xmlns:a16="http://schemas.microsoft.com/office/drawing/2014/main" val="3513646402"/>
                    </a:ext>
                  </a:extLst>
                </a:gridCol>
              </a:tblGrid>
              <a:tr h="772716">
                <a:tc>
                  <a:txBody>
                    <a:bodyPr/>
                    <a:lstStyle/>
                    <a:p>
                      <a:endParaRPr lang="en-GB" b="1" dirty="0"/>
                    </a:p>
                  </a:txBody>
                  <a:tcPr/>
                </a:tc>
                <a:tc>
                  <a:txBody>
                    <a:bodyPr/>
                    <a:lstStyle/>
                    <a:p>
                      <a:r>
                        <a:rPr lang="en-GB" b="1" dirty="0"/>
                        <a:t>A</a:t>
                      </a:r>
                    </a:p>
                  </a:txBody>
                  <a:tcPr/>
                </a:tc>
                <a:tc>
                  <a:txBody>
                    <a:bodyPr/>
                    <a:lstStyle/>
                    <a:p>
                      <a:r>
                        <a:rPr lang="en-GB" b="1" dirty="0"/>
                        <a:t>B</a:t>
                      </a:r>
                    </a:p>
                  </a:txBody>
                  <a:tcPr/>
                </a:tc>
                <a:tc>
                  <a:txBody>
                    <a:bodyPr/>
                    <a:lstStyle/>
                    <a:p>
                      <a:r>
                        <a:rPr lang="en-GB" b="1" dirty="0"/>
                        <a:t>C</a:t>
                      </a:r>
                    </a:p>
                  </a:txBody>
                  <a:tcPr/>
                </a:tc>
                <a:extLst>
                  <a:ext uri="{0D108BD9-81ED-4DB2-BD59-A6C34878D82A}">
                    <a16:rowId xmlns:a16="http://schemas.microsoft.com/office/drawing/2014/main" val="850730869"/>
                  </a:ext>
                </a:extLst>
              </a:tr>
              <a:tr h="772716">
                <a:tc>
                  <a:txBody>
                    <a:bodyPr/>
                    <a:lstStyle/>
                    <a:p>
                      <a:r>
                        <a:rPr lang="en-GB" b="1" dirty="0"/>
                        <a:t>A</a:t>
                      </a:r>
                    </a:p>
                  </a:txBody>
                  <a:tcPr/>
                </a:tc>
                <a:tc>
                  <a:txBody>
                    <a:bodyPr/>
                    <a:lstStyle/>
                    <a:p>
                      <a:r>
                        <a:rPr lang="en-GB" b="1" dirty="0"/>
                        <a:t>0</a:t>
                      </a:r>
                    </a:p>
                  </a:txBody>
                  <a:tcPr/>
                </a:tc>
                <a:tc>
                  <a:txBody>
                    <a:bodyPr/>
                    <a:lstStyle/>
                    <a:p>
                      <a:r>
                        <a:rPr lang="en-GB" b="1" dirty="0"/>
                        <a:t>1</a:t>
                      </a:r>
                    </a:p>
                  </a:txBody>
                  <a:tcPr/>
                </a:tc>
                <a:tc>
                  <a:txBody>
                    <a:bodyPr/>
                    <a:lstStyle/>
                    <a:p>
                      <a:r>
                        <a:rPr lang="en-GB" b="1" dirty="0"/>
                        <a:t>1</a:t>
                      </a:r>
                    </a:p>
                  </a:txBody>
                  <a:tcPr/>
                </a:tc>
                <a:extLst>
                  <a:ext uri="{0D108BD9-81ED-4DB2-BD59-A6C34878D82A}">
                    <a16:rowId xmlns:a16="http://schemas.microsoft.com/office/drawing/2014/main" val="513202932"/>
                  </a:ext>
                </a:extLst>
              </a:tr>
              <a:tr h="772716">
                <a:tc>
                  <a:txBody>
                    <a:bodyPr/>
                    <a:lstStyle/>
                    <a:p>
                      <a:r>
                        <a:rPr lang="en-GB" b="1" dirty="0"/>
                        <a:t>B</a:t>
                      </a:r>
                    </a:p>
                  </a:txBody>
                  <a:tcPr/>
                </a:tc>
                <a:tc>
                  <a:txBody>
                    <a:bodyPr/>
                    <a:lstStyle/>
                    <a:p>
                      <a:r>
                        <a:rPr lang="en-GB" b="1" dirty="0"/>
                        <a:t>1</a:t>
                      </a:r>
                    </a:p>
                  </a:txBody>
                  <a:tcPr/>
                </a:tc>
                <a:tc>
                  <a:txBody>
                    <a:bodyPr/>
                    <a:lstStyle/>
                    <a:p>
                      <a:r>
                        <a:rPr lang="en-GB" b="1" dirty="0"/>
                        <a:t>0</a:t>
                      </a:r>
                    </a:p>
                  </a:txBody>
                  <a:tcPr/>
                </a:tc>
                <a:tc>
                  <a:txBody>
                    <a:bodyPr/>
                    <a:lstStyle/>
                    <a:p>
                      <a:r>
                        <a:rPr lang="en-GB" b="1" dirty="0"/>
                        <a:t>0</a:t>
                      </a:r>
                    </a:p>
                  </a:txBody>
                  <a:tcPr/>
                </a:tc>
                <a:extLst>
                  <a:ext uri="{0D108BD9-81ED-4DB2-BD59-A6C34878D82A}">
                    <a16:rowId xmlns:a16="http://schemas.microsoft.com/office/drawing/2014/main" val="1551139500"/>
                  </a:ext>
                </a:extLst>
              </a:tr>
              <a:tr h="772716">
                <a:tc>
                  <a:txBody>
                    <a:bodyPr/>
                    <a:lstStyle/>
                    <a:p>
                      <a:r>
                        <a:rPr lang="en-GB" b="1" dirty="0"/>
                        <a:t>C</a:t>
                      </a:r>
                    </a:p>
                  </a:txBody>
                  <a:tcPr/>
                </a:tc>
                <a:tc>
                  <a:txBody>
                    <a:bodyPr/>
                    <a:lstStyle/>
                    <a:p>
                      <a:r>
                        <a:rPr lang="en-GB" b="1" dirty="0"/>
                        <a:t>0</a:t>
                      </a:r>
                    </a:p>
                  </a:txBody>
                  <a:tcPr/>
                </a:tc>
                <a:tc>
                  <a:txBody>
                    <a:bodyPr/>
                    <a:lstStyle/>
                    <a:p>
                      <a:r>
                        <a:rPr lang="en-GB" b="1" dirty="0"/>
                        <a:t>0</a:t>
                      </a:r>
                    </a:p>
                  </a:txBody>
                  <a:tcPr/>
                </a:tc>
                <a:tc>
                  <a:txBody>
                    <a:bodyPr/>
                    <a:lstStyle/>
                    <a:p>
                      <a:r>
                        <a:rPr lang="en-GB" b="1" dirty="0"/>
                        <a:t>0</a:t>
                      </a:r>
                    </a:p>
                  </a:txBody>
                  <a:tcPr/>
                </a:tc>
                <a:extLst>
                  <a:ext uri="{0D108BD9-81ED-4DB2-BD59-A6C34878D82A}">
                    <a16:rowId xmlns:a16="http://schemas.microsoft.com/office/drawing/2014/main" val="1704790608"/>
                  </a:ext>
                </a:extLst>
              </a:tr>
            </a:tbl>
          </a:graphicData>
        </a:graphic>
      </p:graphicFrame>
      <p:grpSp>
        <p:nvGrpSpPr>
          <p:cNvPr id="13" name="Group 12">
            <a:extLst>
              <a:ext uri="{FF2B5EF4-FFF2-40B4-BE49-F238E27FC236}">
                <a16:creationId xmlns:a16="http://schemas.microsoft.com/office/drawing/2014/main" id="{5134FFA9-0247-64C3-769A-6176BB37809A}"/>
              </a:ext>
            </a:extLst>
          </p:cNvPr>
          <p:cNvGrpSpPr/>
          <p:nvPr/>
        </p:nvGrpSpPr>
        <p:grpSpPr>
          <a:xfrm>
            <a:off x="1909763" y="4772025"/>
            <a:ext cx="1643063" cy="1114425"/>
            <a:chOff x="1909763" y="4772025"/>
            <a:chExt cx="1643063" cy="1114425"/>
          </a:xfrm>
        </p:grpSpPr>
        <p:sp>
          <p:nvSpPr>
            <p:cNvPr id="6" name="Oval 5">
              <a:extLst>
                <a:ext uri="{FF2B5EF4-FFF2-40B4-BE49-F238E27FC236}">
                  <a16:creationId xmlns:a16="http://schemas.microsoft.com/office/drawing/2014/main" id="{660BDAF7-D389-B490-3933-B83F6D0D8BD6}"/>
                </a:ext>
              </a:extLst>
            </p:cNvPr>
            <p:cNvSpPr/>
            <p:nvPr/>
          </p:nvSpPr>
          <p:spPr>
            <a:xfrm>
              <a:off x="1909763" y="4772025"/>
              <a:ext cx="285750" cy="304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EB56D9A-FD9F-78E7-2F62-64F36B67851C}"/>
                </a:ext>
              </a:extLst>
            </p:cNvPr>
            <p:cNvSpPr/>
            <p:nvPr/>
          </p:nvSpPr>
          <p:spPr>
            <a:xfrm>
              <a:off x="3267076" y="4772025"/>
              <a:ext cx="285750" cy="304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B637A63B-39A9-EBE3-5922-F7787447BD45}"/>
                </a:ext>
              </a:extLst>
            </p:cNvPr>
            <p:cNvSpPr/>
            <p:nvPr/>
          </p:nvSpPr>
          <p:spPr>
            <a:xfrm>
              <a:off x="2409825" y="5581650"/>
              <a:ext cx="285750" cy="304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p>
          </p:txBody>
        </p:sp>
        <p:cxnSp>
          <p:nvCxnSpPr>
            <p:cNvPr id="10" name="Straight Arrow Connector 9">
              <a:extLst>
                <a:ext uri="{FF2B5EF4-FFF2-40B4-BE49-F238E27FC236}">
                  <a16:creationId xmlns:a16="http://schemas.microsoft.com/office/drawing/2014/main" id="{B15CF25F-9130-0FBB-F5A3-B1DD52712FF2}"/>
                </a:ext>
              </a:extLst>
            </p:cNvPr>
            <p:cNvCxnSpPr/>
            <p:nvPr/>
          </p:nvCxnSpPr>
          <p:spPr>
            <a:xfrm>
              <a:off x="2195513" y="4924425"/>
              <a:ext cx="102393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04ECEC5-57FD-B778-D185-BF9FF0A7C9B6}"/>
                </a:ext>
              </a:extLst>
            </p:cNvPr>
            <p:cNvCxnSpPr/>
            <p:nvPr/>
          </p:nvCxnSpPr>
          <p:spPr>
            <a:xfrm>
              <a:off x="2064545" y="5076825"/>
              <a:ext cx="357187" cy="504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65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9C39-8FDD-E27B-3394-65E7425B7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26630-BBAD-8DFF-D745-BA3900C5878B}"/>
              </a:ext>
            </a:extLst>
          </p:cNvPr>
          <p:cNvSpPr>
            <a:spLocks noGrp="1"/>
          </p:cNvSpPr>
          <p:nvPr>
            <p:ph type="title"/>
          </p:nvPr>
        </p:nvSpPr>
        <p:spPr>
          <a:xfrm>
            <a:off x="422563" y="185016"/>
            <a:ext cx="10515600" cy="715530"/>
          </a:xfrm>
        </p:spPr>
        <p:txBody>
          <a:bodyPr/>
          <a:lstStyle/>
          <a:p>
            <a:r>
              <a:rPr lang="en-GB" dirty="0"/>
              <a:t>Answer:</a:t>
            </a:r>
          </a:p>
        </p:txBody>
      </p:sp>
      <p:graphicFrame>
        <p:nvGraphicFramePr>
          <p:cNvPr id="4" name="Content Placeholder 3">
            <a:extLst>
              <a:ext uri="{FF2B5EF4-FFF2-40B4-BE49-F238E27FC236}">
                <a16:creationId xmlns:a16="http://schemas.microsoft.com/office/drawing/2014/main" id="{E03EF607-1B86-476C-92D3-F1E12025AC66}"/>
              </a:ext>
            </a:extLst>
          </p:cNvPr>
          <p:cNvGraphicFramePr>
            <a:graphicFrameLocks noGrp="1"/>
          </p:cNvGraphicFramePr>
          <p:nvPr>
            <p:ph idx="1"/>
          </p:nvPr>
        </p:nvGraphicFramePr>
        <p:xfrm>
          <a:off x="637307" y="1080656"/>
          <a:ext cx="10826812" cy="4911641"/>
        </p:xfrm>
        <a:graphic>
          <a:graphicData uri="http://schemas.openxmlformats.org/drawingml/2006/table">
            <a:tbl>
              <a:tblPr/>
              <a:tblGrid>
                <a:gridCol w="912933">
                  <a:extLst>
                    <a:ext uri="{9D8B030D-6E8A-4147-A177-3AD203B41FA5}">
                      <a16:colId xmlns:a16="http://schemas.microsoft.com/office/drawing/2014/main" val="4029390357"/>
                    </a:ext>
                  </a:extLst>
                </a:gridCol>
                <a:gridCol w="1440723">
                  <a:extLst>
                    <a:ext uri="{9D8B030D-6E8A-4147-A177-3AD203B41FA5}">
                      <a16:colId xmlns:a16="http://schemas.microsoft.com/office/drawing/2014/main" val="121628759"/>
                    </a:ext>
                  </a:extLst>
                </a:gridCol>
                <a:gridCol w="1939982">
                  <a:extLst>
                    <a:ext uri="{9D8B030D-6E8A-4147-A177-3AD203B41FA5}">
                      <a16:colId xmlns:a16="http://schemas.microsoft.com/office/drawing/2014/main" val="3274394070"/>
                    </a:ext>
                  </a:extLst>
                </a:gridCol>
                <a:gridCol w="6533174">
                  <a:extLst>
                    <a:ext uri="{9D8B030D-6E8A-4147-A177-3AD203B41FA5}">
                      <a16:colId xmlns:a16="http://schemas.microsoft.com/office/drawing/2014/main" val="467331690"/>
                    </a:ext>
                  </a:extLst>
                </a:gridCol>
              </a:tblGrid>
              <a:tr h="660382">
                <a:tc>
                  <a:txBody>
                    <a:bodyPr/>
                    <a:lstStyle/>
                    <a:p>
                      <a:pPr>
                        <a:buNone/>
                      </a:pPr>
                      <a:r>
                        <a:rPr lang="en-GB" sz="2000"/>
                        <a:t>Turn</a:t>
                      </a:r>
                    </a:p>
                  </a:txBody>
                  <a:tcPr marL="59607" marR="59607" marT="29804" marB="29804" anchor="ctr">
                    <a:lnL>
                      <a:noFill/>
                    </a:lnL>
                    <a:lnR>
                      <a:noFill/>
                    </a:lnR>
                    <a:lnT>
                      <a:noFill/>
                    </a:lnT>
                    <a:lnB>
                      <a:noFill/>
                    </a:lnB>
                    <a:noFill/>
                  </a:tcPr>
                </a:tc>
                <a:tc>
                  <a:txBody>
                    <a:bodyPr/>
                    <a:lstStyle/>
                    <a:p>
                      <a:pPr>
                        <a:buNone/>
                      </a:pPr>
                      <a:r>
                        <a:rPr lang="en-GB" sz="2000"/>
                        <a:t>Speaker</a:t>
                      </a:r>
                    </a:p>
                  </a:txBody>
                  <a:tcPr marL="59607" marR="59607" marT="29804" marB="29804" anchor="ctr">
                    <a:lnL>
                      <a:noFill/>
                    </a:lnL>
                    <a:lnR>
                      <a:noFill/>
                    </a:lnR>
                    <a:lnT>
                      <a:noFill/>
                    </a:lnT>
                    <a:lnB>
                      <a:noFill/>
                    </a:lnB>
                    <a:noFill/>
                  </a:tcPr>
                </a:tc>
                <a:tc>
                  <a:txBody>
                    <a:bodyPr/>
                    <a:lstStyle/>
                    <a:p>
                      <a:pPr>
                        <a:buNone/>
                      </a:pPr>
                      <a:r>
                        <a:rPr lang="en-GB" sz="2000"/>
                        <a:t>What It Links Back To</a:t>
                      </a:r>
                    </a:p>
                  </a:txBody>
                  <a:tcPr marL="59607" marR="59607" marT="29804" marB="29804" anchor="ctr">
                    <a:lnL>
                      <a:noFill/>
                    </a:lnL>
                    <a:lnR>
                      <a:noFill/>
                    </a:lnR>
                    <a:lnT>
                      <a:noFill/>
                    </a:lnT>
                    <a:lnB>
                      <a:noFill/>
                    </a:lnB>
                    <a:noFill/>
                  </a:tcPr>
                </a:tc>
                <a:tc>
                  <a:txBody>
                    <a:bodyPr/>
                    <a:lstStyle/>
                    <a:p>
                      <a:pPr>
                        <a:buNone/>
                      </a:pPr>
                      <a:r>
                        <a:rPr lang="en-GB" sz="2000"/>
                        <a:t>Explanation</a:t>
                      </a:r>
                    </a:p>
                  </a:txBody>
                  <a:tcPr marL="59607" marR="59607" marT="29804" marB="29804" anchor="ctr">
                    <a:lnL>
                      <a:noFill/>
                    </a:lnL>
                    <a:lnR>
                      <a:noFill/>
                    </a:lnR>
                    <a:lnT>
                      <a:noFill/>
                    </a:lnT>
                    <a:lnB>
                      <a:noFill/>
                    </a:lnB>
                    <a:noFill/>
                  </a:tcPr>
                </a:tc>
                <a:extLst>
                  <a:ext uri="{0D108BD9-81ED-4DB2-BD59-A6C34878D82A}">
                    <a16:rowId xmlns:a16="http://schemas.microsoft.com/office/drawing/2014/main" val="3319530571"/>
                  </a:ext>
                </a:extLst>
              </a:tr>
              <a:tr h="355069">
                <a:tc>
                  <a:txBody>
                    <a:bodyPr/>
                    <a:lstStyle/>
                    <a:p>
                      <a:pPr>
                        <a:buNone/>
                      </a:pPr>
                      <a:r>
                        <a:rPr lang="en-GB" sz="2000"/>
                        <a:t>1</a:t>
                      </a:r>
                    </a:p>
                  </a:txBody>
                  <a:tcPr marL="59607" marR="59607" marT="29804" marB="29804" anchor="ctr">
                    <a:lnL>
                      <a:noFill/>
                    </a:lnL>
                    <a:lnR>
                      <a:noFill/>
                    </a:lnR>
                    <a:lnT>
                      <a:noFill/>
                    </a:lnT>
                    <a:lnB>
                      <a:noFill/>
                    </a:lnB>
                    <a:noFill/>
                  </a:tcPr>
                </a:tc>
                <a:tc>
                  <a:txBody>
                    <a:bodyPr/>
                    <a:lstStyle/>
                    <a:p>
                      <a:pPr>
                        <a:buNone/>
                      </a:pPr>
                      <a:r>
                        <a:rPr lang="en-GB" sz="2000"/>
                        <a:t>Alice</a:t>
                      </a:r>
                    </a:p>
                  </a:txBody>
                  <a:tcPr marL="59607" marR="59607" marT="29804" marB="29804" anchor="ctr">
                    <a:lnL>
                      <a:noFill/>
                    </a:lnL>
                    <a:lnR>
                      <a:noFill/>
                    </a:lnR>
                    <a:lnT>
                      <a:noFill/>
                    </a:lnT>
                    <a:lnB>
                      <a:noFill/>
                    </a:lnB>
                    <a:noFill/>
                  </a:tcPr>
                </a:tc>
                <a:tc>
                  <a:txBody>
                    <a:bodyPr/>
                    <a:lstStyle/>
                    <a:p>
                      <a:pPr>
                        <a:buNone/>
                      </a:pPr>
                      <a:r>
                        <a:rPr lang="en-GB" sz="2000" dirty="0"/>
                        <a:t>—</a:t>
                      </a:r>
                    </a:p>
                  </a:txBody>
                  <a:tcPr marL="59607" marR="59607" marT="29804" marB="29804" anchor="ctr">
                    <a:lnL>
                      <a:noFill/>
                    </a:lnL>
                    <a:lnR>
                      <a:noFill/>
                    </a:lnR>
                    <a:lnT>
                      <a:noFill/>
                    </a:lnT>
                    <a:lnB>
                      <a:noFill/>
                    </a:lnB>
                    <a:noFill/>
                  </a:tcPr>
                </a:tc>
                <a:tc>
                  <a:txBody>
                    <a:bodyPr/>
                    <a:lstStyle/>
                    <a:p>
                      <a:pPr>
                        <a:buNone/>
                      </a:pPr>
                      <a:r>
                        <a:rPr lang="en-GB" sz="2000"/>
                        <a:t>Starts new topic</a:t>
                      </a:r>
                    </a:p>
                  </a:txBody>
                  <a:tcPr marL="59607" marR="59607" marT="29804" marB="29804" anchor="ctr">
                    <a:lnL>
                      <a:noFill/>
                    </a:lnL>
                    <a:lnR>
                      <a:noFill/>
                    </a:lnR>
                    <a:lnT>
                      <a:noFill/>
                    </a:lnT>
                    <a:lnB>
                      <a:noFill/>
                    </a:lnB>
                    <a:noFill/>
                  </a:tcPr>
                </a:tc>
                <a:extLst>
                  <a:ext uri="{0D108BD9-81ED-4DB2-BD59-A6C34878D82A}">
                    <a16:rowId xmlns:a16="http://schemas.microsoft.com/office/drawing/2014/main" val="533951606"/>
                  </a:ext>
                </a:extLst>
              </a:tr>
              <a:tr h="355069">
                <a:tc>
                  <a:txBody>
                    <a:bodyPr/>
                    <a:lstStyle/>
                    <a:p>
                      <a:pPr>
                        <a:buNone/>
                      </a:pPr>
                      <a:r>
                        <a:rPr lang="en-GB" sz="2000" dirty="0"/>
                        <a:t>2</a:t>
                      </a:r>
                    </a:p>
                  </a:txBody>
                  <a:tcPr marL="59607" marR="59607" marT="29804" marB="29804" anchor="ctr">
                    <a:lnL>
                      <a:noFill/>
                    </a:lnL>
                    <a:lnR>
                      <a:noFill/>
                    </a:lnR>
                    <a:lnT>
                      <a:noFill/>
                    </a:lnT>
                    <a:lnB>
                      <a:noFill/>
                    </a:lnB>
                    <a:noFill/>
                  </a:tcPr>
                </a:tc>
                <a:tc>
                  <a:txBody>
                    <a:bodyPr/>
                    <a:lstStyle/>
                    <a:p>
                      <a:pPr>
                        <a:buNone/>
                      </a:pPr>
                      <a:r>
                        <a:rPr lang="en-GB" sz="2000"/>
                        <a:t>Ben</a:t>
                      </a:r>
                    </a:p>
                  </a:txBody>
                  <a:tcPr marL="59607" marR="59607" marT="29804" marB="29804" anchor="ctr">
                    <a:lnL>
                      <a:noFill/>
                    </a:lnL>
                    <a:lnR>
                      <a:noFill/>
                    </a:lnR>
                    <a:lnT>
                      <a:noFill/>
                    </a:lnT>
                    <a:lnB>
                      <a:noFill/>
                    </a:lnB>
                    <a:noFill/>
                  </a:tcPr>
                </a:tc>
                <a:tc>
                  <a:txBody>
                    <a:bodyPr/>
                    <a:lstStyle/>
                    <a:p>
                      <a:pPr>
                        <a:buNone/>
                      </a:pPr>
                      <a:r>
                        <a:rPr lang="en-GB" sz="2000"/>
                        <a:t>1</a:t>
                      </a:r>
                    </a:p>
                  </a:txBody>
                  <a:tcPr marL="59607" marR="59607" marT="29804" marB="29804" anchor="ctr">
                    <a:lnL>
                      <a:noFill/>
                    </a:lnL>
                    <a:lnR>
                      <a:noFill/>
                    </a:lnR>
                    <a:lnT>
                      <a:noFill/>
                    </a:lnT>
                    <a:lnB>
                      <a:noFill/>
                    </a:lnB>
                    <a:noFill/>
                  </a:tcPr>
                </a:tc>
                <a:tc>
                  <a:txBody>
                    <a:bodyPr/>
                    <a:lstStyle/>
                    <a:p>
                      <a:pPr>
                        <a:buNone/>
                      </a:pPr>
                      <a:r>
                        <a:rPr lang="en-GB" sz="2000"/>
                        <a:t>Builds on Alice’s warm-up idea</a:t>
                      </a:r>
                    </a:p>
                  </a:txBody>
                  <a:tcPr marL="59607" marR="59607" marT="29804" marB="29804" anchor="ctr">
                    <a:lnL>
                      <a:noFill/>
                    </a:lnL>
                    <a:lnR>
                      <a:noFill/>
                    </a:lnR>
                    <a:lnT>
                      <a:noFill/>
                    </a:lnT>
                    <a:lnB>
                      <a:noFill/>
                    </a:lnB>
                    <a:noFill/>
                  </a:tcPr>
                </a:tc>
                <a:extLst>
                  <a:ext uri="{0D108BD9-81ED-4DB2-BD59-A6C34878D82A}">
                    <a16:rowId xmlns:a16="http://schemas.microsoft.com/office/drawing/2014/main" val="986356923"/>
                  </a:ext>
                </a:extLst>
              </a:tr>
              <a:tr h="660382">
                <a:tc>
                  <a:txBody>
                    <a:bodyPr/>
                    <a:lstStyle/>
                    <a:p>
                      <a:pPr>
                        <a:buNone/>
                      </a:pPr>
                      <a:r>
                        <a:rPr lang="en-GB" sz="2000"/>
                        <a:t>3</a:t>
                      </a:r>
                    </a:p>
                  </a:txBody>
                  <a:tcPr marL="59607" marR="59607" marT="29804" marB="29804" anchor="ctr">
                    <a:lnL>
                      <a:noFill/>
                    </a:lnL>
                    <a:lnR>
                      <a:noFill/>
                    </a:lnR>
                    <a:lnT>
                      <a:noFill/>
                    </a:lnT>
                    <a:lnB>
                      <a:noFill/>
                    </a:lnB>
                    <a:noFill/>
                  </a:tcPr>
                </a:tc>
                <a:tc>
                  <a:txBody>
                    <a:bodyPr/>
                    <a:lstStyle/>
                    <a:p>
                      <a:pPr>
                        <a:buNone/>
                      </a:pPr>
                      <a:r>
                        <a:rPr lang="en-GB" sz="2000"/>
                        <a:t>Carla</a:t>
                      </a:r>
                    </a:p>
                  </a:txBody>
                  <a:tcPr marL="59607" marR="59607" marT="29804" marB="29804" anchor="ctr">
                    <a:lnL>
                      <a:noFill/>
                    </a:lnL>
                    <a:lnR>
                      <a:noFill/>
                    </a:lnR>
                    <a:lnT>
                      <a:noFill/>
                    </a:lnT>
                    <a:lnB>
                      <a:noFill/>
                    </a:lnB>
                    <a:noFill/>
                  </a:tcPr>
                </a:tc>
                <a:tc>
                  <a:txBody>
                    <a:bodyPr/>
                    <a:lstStyle/>
                    <a:p>
                      <a:pPr>
                        <a:buNone/>
                      </a:pPr>
                      <a:r>
                        <a:rPr lang="en-GB" sz="2000" dirty="0"/>
                        <a:t>1, 2</a:t>
                      </a:r>
                    </a:p>
                  </a:txBody>
                  <a:tcPr marL="59607" marR="59607" marT="29804" marB="29804" anchor="ctr">
                    <a:lnL>
                      <a:noFill/>
                    </a:lnL>
                    <a:lnR>
                      <a:noFill/>
                    </a:lnR>
                    <a:lnT>
                      <a:noFill/>
                    </a:lnT>
                    <a:lnB>
                      <a:noFill/>
                    </a:lnB>
                    <a:noFill/>
                  </a:tcPr>
                </a:tc>
                <a:tc>
                  <a:txBody>
                    <a:bodyPr/>
                    <a:lstStyle/>
                    <a:p>
                      <a:pPr>
                        <a:buNone/>
                      </a:pPr>
                      <a:r>
                        <a:rPr lang="en-GB" sz="2000" dirty="0"/>
                        <a:t>Responds to discussion about warm-up &amp; challenges</a:t>
                      </a:r>
                    </a:p>
                  </a:txBody>
                  <a:tcPr marL="59607" marR="59607" marT="29804" marB="29804" anchor="ctr">
                    <a:lnL>
                      <a:noFill/>
                    </a:lnL>
                    <a:lnR>
                      <a:noFill/>
                    </a:lnR>
                    <a:lnT>
                      <a:noFill/>
                    </a:lnT>
                    <a:lnB>
                      <a:noFill/>
                    </a:lnB>
                    <a:noFill/>
                  </a:tcPr>
                </a:tc>
                <a:extLst>
                  <a:ext uri="{0D108BD9-81ED-4DB2-BD59-A6C34878D82A}">
                    <a16:rowId xmlns:a16="http://schemas.microsoft.com/office/drawing/2014/main" val="243140250"/>
                  </a:ext>
                </a:extLst>
              </a:tr>
              <a:tr h="439247">
                <a:tc>
                  <a:txBody>
                    <a:bodyPr/>
                    <a:lstStyle/>
                    <a:p>
                      <a:pPr>
                        <a:buNone/>
                      </a:pPr>
                      <a:r>
                        <a:rPr lang="en-GB" sz="2000"/>
                        <a:t>4</a:t>
                      </a:r>
                    </a:p>
                  </a:txBody>
                  <a:tcPr marL="59607" marR="59607" marT="29804" marB="29804" anchor="ctr">
                    <a:lnL>
                      <a:noFill/>
                    </a:lnL>
                    <a:lnR>
                      <a:noFill/>
                    </a:lnR>
                    <a:lnT>
                      <a:noFill/>
                    </a:lnT>
                    <a:lnB>
                      <a:noFill/>
                    </a:lnB>
                    <a:noFill/>
                  </a:tcPr>
                </a:tc>
                <a:tc>
                  <a:txBody>
                    <a:bodyPr/>
                    <a:lstStyle/>
                    <a:p>
                      <a:pPr>
                        <a:buNone/>
                      </a:pPr>
                      <a:r>
                        <a:rPr lang="en-GB" sz="2000"/>
                        <a:t>Alice</a:t>
                      </a:r>
                    </a:p>
                  </a:txBody>
                  <a:tcPr marL="59607" marR="59607" marT="29804" marB="29804" anchor="ctr">
                    <a:lnL>
                      <a:noFill/>
                    </a:lnL>
                    <a:lnR>
                      <a:noFill/>
                    </a:lnR>
                    <a:lnT>
                      <a:noFill/>
                    </a:lnT>
                    <a:lnB>
                      <a:noFill/>
                    </a:lnB>
                    <a:noFill/>
                  </a:tcPr>
                </a:tc>
                <a:tc>
                  <a:txBody>
                    <a:bodyPr/>
                    <a:lstStyle/>
                    <a:p>
                      <a:pPr>
                        <a:buNone/>
                      </a:pPr>
                      <a:r>
                        <a:rPr lang="en-GB" sz="2000"/>
                        <a:t>3</a:t>
                      </a:r>
                    </a:p>
                  </a:txBody>
                  <a:tcPr marL="59607" marR="59607" marT="29804" marB="29804" anchor="ctr">
                    <a:lnL>
                      <a:noFill/>
                    </a:lnL>
                    <a:lnR>
                      <a:noFill/>
                    </a:lnR>
                    <a:lnT>
                      <a:noFill/>
                    </a:lnT>
                    <a:lnB>
                      <a:noFill/>
                    </a:lnB>
                    <a:noFill/>
                  </a:tcPr>
                </a:tc>
                <a:tc>
                  <a:txBody>
                    <a:bodyPr/>
                    <a:lstStyle/>
                    <a:p>
                      <a:pPr>
                        <a:buNone/>
                      </a:pPr>
                      <a:r>
                        <a:rPr lang="en-GB" sz="2000"/>
                        <a:t>Responds to Carla about structured prompts</a:t>
                      </a:r>
                    </a:p>
                  </a:txBody>
                  <a:tcPr marL="59607" marR="59607" marT="29804" marB="29804" anchor="ctr">
                    <a:lnL>
                      <a:noFill/>
                    </a:lnL>
                    <a:lnR>
                      <a:noFill/>
                    </a:lnR>
                    <a:lnT>
                      <a:noFill/>
                    </a:lnT>
                    <a:lnB>
                      <a:noFill/>
                    </a:lnB>
                    <a:noFill/>
                  </a:tcPr>
                </a:tc>
                <a:extLst>
                  <a:ext uri="{0D108BD9-81ED-4DB2-BD59-A6C34878D82A}">
                    <a16:rowId xmlns:a16="http://schemas.microsoft.com/office/drawing/2014/main" val="2524384160"/>
                  </a:ext>
                </a:extLst>
              </a:tr>
              <a:tr h="355069">
                <a:tc>
                  <a:txBody>
                    <a:bodyPr/>
                    <a:lstStyle/>
                    <a:p>
                      <a:pPr>
                        <a:buNone/>
                      </a:pPr>
                      <a:r>
                        <a:rPr lang="en-GB" sz="2000"/>
                        <a:t>5</a:t>
                      </a:r>
                    </a:p>
                  </a:txBody>
                  <a:tcPr marL="59607" marR="59607" marT="29804" marB="29804" anchor="ctr">
                    <a:lnL>
                      <a:noFill/>
                    </a:lnL>
                    <a:lnR>
                      <a:noFill/>
                    </a:lnR>
                    <a:lnT>
                      <a:noFill/>
                    </a:lnT>
                    <a:lnB>
                      <a:noFill/>
                    </a:lnB>
                    <a:noFill/>
                  </a:tcPr>
                </a:tc>
                <a:tc>
                  <a:txBody>
                    <a:bodyPr/>
                    <a:lstStyle/>
                    <a:p>
                      <a:pPr>
                        <a:buNone/>
                      </a:pPr>
                      <a:r>
                        <a:rPr lang="en-GB" sz="2000"/>
                        <a:t>Ben</a:t>
                      </a:r>
                    </a:p>
                  </a:txBody>
                  <a:tcPr marL="59607" marR="59607" marT="29804" marB="29804" anchor="ctr">
                    <a:lnL>
                      <a:noFill/>
                    </a:lnL>
                    <a:lnR>
                      <a:noFill/>
                    </a:lnR>
                    <a:lnT>
                      <a:noFill/>
                    </a:lnT>
                    <a:lnB>
                      <a:noFill/>
                    </a:lnB>
                    <a:noFill/>
                  </a:tcPr>
                </a:tc>
                <a:tc>
                  <a:txBody>
                    <a:bodyPr/>
                    <a:lstStyle/>
                    <a:p>
                      <a:pPr>
                        <a:buNone/>
                      </a:pPr>
                      <a:r>
                        <a:rPr lang="en-GB" sz="2000"/>
                        <a:t>1, 4</a:t>
                      </a:r>
                    </a:p>
                  </a:txBody>
                  <a:tcPr marL="59607" marR="59607" marT="29804" marB="29804" anchor="ctr">
                    <a:lnL>
                      <a:noFill/>
                    </a:lnL>
                    <a:lnR>
                      <a:noFill/>
                    </a:lnR>
                    <a:lnT>
                      <a:noFill/>
                    </a:lnT>
                    <a:lnB>
                      <a:noFill/>
                    </a:lnB>
                    <a:noFill/>
                  </a:tcPr>
                </a:tc>
                <a:tc>
                  <a:txBody>
                    <a:bodyPr/>
                    <a:lstStyle/>
                    <a:p>
                      <a:pPr>
                        <a:buNone/>
                      </a:pPr>
                      <a:r>
                        <a:rPr lang="en-GB" sz="2000"/>
                        <a:t>Shifts back to activity structure &amp; control</a:t>
                      </a:r>
                    </a:p>
                  </a:txBody>
                  <a:tcPr marL="59607" marR="59607" marT="29804" marB="29804" anchor="ctr">
                    <a:lnL>
                      <a:noFill/>
                    </a:lnL>
                    <a:lnR>
                      <a:noFill/>
                    </a:lnR>
                    <a:lnT>
                      <a:noFill/>
                    </a:lnT>
                    <a:lnB>
                      <a:noFill/>
                    </a:lnB>
                    <a:noFill/>
                  </a:tcPr>
                </a:tc>
                <a:extLst>
                  <a:ext uri="{0D108BD9-81ED-4DB2-BD59-A6C34878D82A}">
                    <a16:rowId xmlns:a16="http://schemas.microsoft.com/office/drawing/2014/main" val="2195417706"/>
                  </a:ext>
                </a:extLst>
              </a:tr>
              <a:tr h="355069">
                <a:tc>
                  <a:txBody>
                    <a:bodyPr/>
                    <a:lstStyle/>
                    <a:p>
                      <a:pPr>
                        <a:buNone/>
                      </a:pPr>
                      <a:r>
                        <a:rPr lang="en-GB" sz="2000"/>
                        <a:t>6</a:t>
                      </a:r>
                    </a:p>
                  </a:txBody>
                  <a:tcPr marL="59607" marR="59607" marT="29804" marB="29804" anchor="ctr">
                    <a:lnL>
                      <a:noFill/>
                    </a:lnL>
                    <a:lnR>
                      <a:noFill/>
                    </a:lnR>
                    <a:lnT>
                      <a:noFill/>
                    </a:lnT>
                    <a:lnB>
                      <a:noFill/>
                    </a:lnB>
                    <a:noFill/>
                  </a:tcPr>
                </a:tc>
                <a:tc>
                  <a:txBody>
                    <a:bodyPr/>
                    <a:lstStyle/>
                    <a:p>
                      <a:pPr>
                        <a:buNone/>
                      </a:pPr>
                      <a:r>
                        <a:rPr lang="en-GB" sz="2000"/>
                        <a:t>Carla</a:t>
                      </a:r>
                    </a:p>
                  </a:txBody>
                  <a:tcPr marL="59607" marR="59607" marT="29804" marB="29804" anchor="ctr">
                    <a:lnL>
                      <a:noFill/>
                    </a:lnL>
                    <a:lnR>
                      <a:noFill/>
                    </a:lnR>
                    <a:lnT>
                      <a:noFill/>
                    </a:lnT>
                    <a:lnB>
                      <a:noFill/>
                    </a:lnB>
                    <a:noFill/>
                  </a:tcPr>
                </a:tc>
                <a:tc>
                  <a:txBody>
                    <a:bodyPr/>
                    <a:lstStyle/>
                    <a:p>
                      <a:pPr>
                        <a:buNone/>
                      </a:pPr>
                      <a:r>
                        <a:rPr lang="en-GB" sz="2000"/>
                        <a:t>5</a:t>
                      </a:r>
                    </a:p>
                  </a:txBody>
                  <a:tcPr marL="59607" marR="59607" marT="29804" marB="29804" anchor="ctr">
                    <a:lnL>
                      <a:noFill/>
                    </a:lnL>
                    <a:lnR>
                      <a:noFill/>
                    </a:lnR>
                    <a:lnT>
                      <a:noFill/>
                    </a:lnT>
                    <a:lnB>
                      <a:noFill/>
                    </a:lnB>
                    <a:noFill/>
                  </a:tcPr>
                </a:tc>
                <a:tc>
                  <a:txBody>
                    <a:bodyPr/>
                    <a:lstStyle/>
                    <a:p>
                      <a:pPr>
                        <a:buNone/>
                      </a:pPr>
                      <a:r>
                        <a:rPr lang="en-GB" sz="2000" dirty="0"/>
                        <a:t>Responds to group vs whole-class</a:t>
                      </a:r>
                    </a:p>
                  </a:txBody>
                  <a:tcPr marL="59607" marR="59607" marT="29804" marB="29804" anchor="ctr">
                    <a:lnL>
                      <a:noFill/>
                    </a:lnL>
                    <a:lnR>
                      <a:noFill/>
                    </a:lnR>
                    <a:lnT>
                      <a:noFill/>
                    </a:lnT>
                    <a:lnB>
                      <a:noFill/>
                    </a:lnB>
                    <a:noFill/>
                  </a:tcPr>
                </a:tc>
                <a:extLst>
                  <a:ext uri="{0D108BD9-81ED-4DB2-BD59-A6C34878D82A}">
                    <a16:rowId xmlns:a16="http://schemas.microsoft.com/office/drawing/2014/main" val="1871227963"/>
                  </a:ext>
                </a:extLst>
              </a:tr>
              <a:tr h="660382">
                <a:tc>
                  <a:txBody>
                    <a:bodyPr/>
                    <a:lstStyle/>
                    <a:p>
                      <a:pPr>
                        <a:buNone/>
                      </a:pPr>
                      <a:r>
                        <a:rPr lang="en-GB" sz="2000"/>
                        <a:t>7</a:t>
                      </a:r>
                    </a:p>
                  </a:txBody>
                  <a:tcPr marL="59607" marR="59607" marT="29804" marB="29804" anchor="ctr">
                    <a:lnL>
                      <a:noFill/>
                    </a:lnL>
                    <a:lnR>
                      <a:noFill/>
                    </a:lnR>
                    <a:lnT>
                      <a:noFill/>
                    </a:lnT>
                    <a:lnB>
                      <a:noFill/>
                    </a:lnB>
                    <a:noFill/>
                  </a:tcPr>
                </a:tc>
                <a:tc>
                  <a:txBody>
                    <a:bodyPr/>
                    <a:lstStyle/>
                    <a:p>
                      <a:pPr>
                        <a:buNone/>
                      </a:pPr>
                      <a:r>
                        <a:rPr lang="en-GB" sz="2000"/>
                        <a:t>Alice</a:t>
                      </a:r>
                    </a:p>
                  </a:txBody>
                  <a:tcPr marL="59607" marR="59607" marT="29804" marB="29804" anchor="ctr">
                    <a:lnL>
                      <a:noFill/>
                    </a:lnL>
                    <a:lnR>
                      <a:noFill/>
                    </a:lnR>
                    <a:lnT>
                      <a:noFill/>
                    </a:lnT>
                    <a:lnB>
                      <a:noFill/>
                    </a:lnB>
                    <a:noFill/>
                  </a:tcPr>
                </a:tc>
                <a:tc>
                  <a:txBody>
                    <a:bodyPr/>
                    <a:lstStyle/>
                    <a:p>
                      <a:pPr>
                        <a:buNone/>
                      </a:pPr>
                      <a:r>
                        <a:rPr lang="en-GB" sz="2000" dirty="0"/>
                        <a:t>6, 5</a:t>
                      </a:r>
                    </a:p>
                  </a:txBody>
                  <a:tcPr marL="59607" marR="59607" marT="29804" marB="29804" anchor="ctr">
                    <a:lnL>
                      <a:noFill/>
                    </a:lnL>
                    <a:lnR>
                      <a:noFill/>
                    </a:lnR>
                    <a:lnT>
                      <a:noFill/>
                    </a:lnT>
                    <a:lnB>
                      <a:noFill/>
                    </a:lnB>
                    <a:noFill/>
                  </a:tcPr>
                </a:tc>
                <a:tc>
                  <a:txBody>
                    <a:bodyPr/>
                    <a:lstStyle/>
                    <a:p>
                      <a:pPr>
                        <a:buNone/>
                      </a:pPr>
                      <a:r>
                        <a:rPr lang="en-GB" sz="2000" dirty="0"/>
                        <a:t>Negotiates format based on engagement &amp; control</a:t>
                      </a:r>
                    </a:p>
                  </a:txBody>
                  <a:tcPr marL="59607" marR="59607" marT="29804" marB="29804" anchor="ctr">
                    <a:lnL>
                      <a:noFill/>
                    </a:lnL>
                    <a:lnR>
                      <a:noFill/>
                    </a:lnR>
                    <a:lnT>
                      <a:noFill/>
                    </a:lnT>
                    <a:lnB>
                      <a:noFill/>
                    </a:lnB>
                    <a:noFill/>
                  </a:tcPr>
                </a:tc>
                <a:extLst>
                  <a:ext uri="{0D108BD9-81ED-4DB2-BD59-A6C34878D82A}">
                    <a16:rowId xmlns:a16="http://schemas.microsoft.com/office/drawing/2014/main" val="216042210"/>
                  </a:ext>
                </a:extLst>
              </a:tr>
              <a:tr h="660382">
                <a:tc>
                  <a:txBody>
                    <a:bodyPr/>
                    <a:lstStyle/>
                    <a:p>
                      <a:pPr>
                        <a:buNone/>
                      </a:pPr>
                      <a:r>
                        <a:rPr lang="en-GB" sz="2000"/>
                        <a:t>8</a:t>
                      </a:r>
                    </a:p>
                  </a:txBody>
                  <a:tcPr marL="59607" marR="59607" marT="29804" marB="29804" anchor="ctr">
                    <a:lnL>
                      <a:noFill/>
                    </a:lnL>
                    <a:lnR>
                      <a:noFill/>
                    </a:lnR>
                    <a:lnT>
                      <a:noFill/>
                    </a:lnT>
                    <a:lnB>
                      <a:noFill/>
                    </a:lnB>
                    <a:noFill/>
                  </a:tcPr>
                </a:tc>
                <a:tc>
                  <a:txBody>
                    <a:bodyPr/>
                    <a:lstStyle/>
                    <a:p>
                      <a:pPr>
                        <a:buNone/>
                      </a:pPr>
                      <a:r>
                        <a:rPr lang="en-GB" sz="2000"/>
                        <a:t>Ben</a:t>
                      </a:r>
                    </a:p>
                  </a:txBody>
                  <a:tcPr marL="59607" marR="59607" marT="29804" marB="29804" anchor="ctr">
                    <a:lnL>
                      <a:noFill/>
                    </a:lnL>
                    <a:lnR>
                      <a:noFill/>
                    </a:lnR>
                    <a:lnT>
                      <a:noFill/>
                    </a:lnT>
                    <a:lnB>
                      <a:noFill/>
                    </a:lnB>
                    <a:noFill/>
                  </a:tcPr>
                </a:tc>
                <a:tc>
                  <a:txBody>
                    <a:bodyPr/>
                    <a:lstStyle/>
                    <a:p>
                      <a:pPr>
                        <a:buNone/>
                      </a:pPr>
                      <a:r>
                        <a:rPr lang="en-GB" sz="2000"/>
                        <a:t>5, 7</a:t>
                      </a:r>
                    </a:p>
                  </a:txBody>
                  <a:tcPr marL="59607" marR="59607" marT="29804" marB="29804" anchor="ctr">
                    <a:lnL>
                      <a:noFill/>
                    </a:lnL>
                    <a:lnR>
                      <a:noFill/>
                    </a:lnR>
                    <a:lnT>
                      <a:noFill/>
                    </a:lnT>
                    <a:lnB>
                      <a:noFill/>
                    </a:lnB>
                    <a:noFill/>
                  </a:tcPr>
                </a:tc>
                <a:tc>
                  <a:txBody>
                    <a:bodyPr/>
                    <a:lstStyle/>
                    <a:p>
                      <a:pPr>
                        <a:buNone/>
                      </a:pPr>
                      <a:r>
                        <a:rPr lang="en-GB" sz="2000"/>
                        <a:t>Blends earlier proposals (whole-class + small groups)</a:t>
                      </a:r>
                    </a:p>
                  </a:txBody>
                  <a:tcPr marL="59607" marR="59607" marT="29804" marB="29804" anchor="ctr">
                    <a:lnL>
                      <a:noFill/>
                    </a:lnL>
                    <a:lnR>
                      <a:noFill/>
                    </a:lnR>
                    <a:lnT>
                      <a:noFill/>
                    </a:lnT>
                    <a:lnB>
                      <a:noFill/>
                    </a:lnB>
                    <a:noFill/>
                  </a:tcPr>
                </a:tc>
                <a:extLst>
                  <a:ext uri="{0D108BD9-81ED-4DB2-BD59-A6C34878D82A}">
                    <a16:rowId xmlns:a16="http://schemas.microsoft.com/office/drawing/2014/main" val="4003568413"/>
                  </a:ext>
                </a:extLst>
              </a:tr>
              <a:tr h="355069">
                <a:tc>
                  <a:txBody>
                    <a:bodyPr/>
                    <a:lstStyle/>
                    <a:p>
                      <a:pPr>
                        <a:buNone/>
                      </a:pPr>
                      <a:r>
                        <a:rPr lang="en-GB" sz="2000"/>
                        <a:t>9</a:t>
                      </a:r>
                    </a:p>
                  </a:txBody>
                  <a:tcPr marL="59607" marR="59607" marT="29804" marB="29804" anchor="ctr">
                    <a:lnL>
                      <a:noFill/>
                    </a:lnL>
                    <a:lnR>
                      <a:noFill/>
                    </a:lnR>
                    <a:lnT>
                      <a:noFill/>
                    </a:lnT>
                    <a:lnB>
                      <a:noFill/>
                    </a:lnB>
                    <a:noFill/>
                  </a:tcPr>
                </a:tc>
                <a:tc>
                  <a:txBody>
                    <a:bodyPr/>
                    <a:lstStyle/>
                    <a:p>
                      <a:pPr>
                        <a:buNone/>
                      </a:pPr>
                      <a:r>
                        <a:rPr lang="en-GB" sz="2000"/>
                        <a:t>Carla</a:t>
                      </a:r>
                    </a:p>
                  </a:txBody>
                  <a:tcPr marL="59607" marR="59607" marT="29804" marB="29804" anchor="ctr">
                    <a:lnL>
                      <a:noFill/>
                    </a:lnL>
                    <a:lnR>
                      <a:noFill/>
                    </a:lnR>
                    <a:lnT>
                      <a:noFill/>
                    </a:lnT>
                    <a:lnB>
                      <a:noFill/>
                    </a:lnB>
                    <a:noFill/>
                  </a:tcPr>
                </a:tc>
                <a:tc>
                  <a:txBody>
                    <a:bodyPr/>
                    <a:lstStyle/>
                    <a:p>
                      <a:pPr>
                        <a:buNone/>
                      </a:pPr>
                      <a:r>
                        <a:rPr lang="en-GB" sz="2000"/>
                        <a:t>8</a:t>
                      </a:r>
                    </a:p>
                  </a:txBody>
                  <a:tcPr marL="59607" marR="59607" marT="29804" marB="29804" anchor="ctr">
                    <a:lnL>
                      <a:noFill/>
                    </a:lnL>
                    <a:lnR>
                      <a:noFill/>
                    </a:lnR>
                    <a:lnT>
                      <a:noFill/>
                    </a:lnT>
                    <a:lnB>
                      <a:noFill/>
                    </a:lnB>
                    <a:noFill/>
                  </a:tcPr>
                </a:tc>
                <a:tc>
                  <a:txBody>
                    <a:bodyPr/>
                    <a:lstStyle/>
                    <a:p>
                      <a:pPr>
                        <a:buNone/>
                      </a:pPr>
                      <a:r>
                        <a:rPr lang="en-GB" sz="2000" dirty="0"/>
                        <a:t>Agrees and moves to next task</a:t>
                      </a:r>
                    </a:p>
                  </a:txBody>
                  <a:tcPr marL="59607" marR="59607" marT="29804" marB="29804" anchor="ctr">
                    <a:lnL>
                      <a:noFill/>
                    </a:lnL>
                    <a:lnR>
                      <a:noFill/>
                    </a:lnR>
                    <a:lnT>
                      <a:noFill/>
                    </a:lnT>
                    <a:lnB>
                      <a:noFill/>
                    </a:lnB>
                    <a:noFill/>
                  </a:tcPr>
                </a:tc>
                <a:extLst>
                  <a:ext uri="{0D108BD9-81ED-4DB2-BD59-A6C34878D82A}">
                    <a16:rowId xmlns:a16="http://schemas.microsoft.com/office/drawing/2014/main" val="1615583284"/>
                  </a:ext>
                </a:extLst>
              </a:tr>
            </a:tbl>
          </a:graphicData>
        </a:graphic>
      </p:graphicFrame>
    </p:spTree>
    <p:extLst>
      <p:ext uri="{BB962C8B-B14F-4D97-AF65-F5344CB8AC3E}">
        <p14:creationId xmlns:p14="http://schemas.microsoft.com/office/powerpoint/2010/main" val="815018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D9ADE-72A2-B531-D94D-0D1453240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4968A-E713-B80B-13D7-ED69562D8444}"/>
              </a:ext>
            </a:extLst>
          </p:cNvPr>
          <p:cNvSpPr>
            <a:spLocks noGrp="1"/>
          </p:cNvSpPr>
          <p:nvPr>
            <p:ph type="title"/>
          </p:nvPr>
        </p:nvSpPr>
        <p:spPr/>
        <p:txBody>
          <a:bodyPr/>
          <a:lstStyle/>
          <a:p>
            <a:r>
              <a:rPr lang="en-GB" dirty="0"/>
              <a:t>Or we could express it as:</a:t>
            </a:r>
          </a:p>
        </p:txBody>
      </p:sp>
      <p:graphicFrame>
        <p:nvGraphicFramePr>
          <p:cNvPr id="4" name="Content Placeholder 3">
            <a:extLst>
              <a:ext uri="{FF2B5EF4-FFF2-40B4-BE49-F238E27FC236}">
                <a16:creationId xmlns:a16="http://schemas.microsoft.com/office/drawing/2014/main" id="{62775CB4-9574-2664-F786-709CDEF62E3A}"/>
              </a:ext>
            </a:extLst>
          </p:cNvPr>
          <p:cNvGraphicFramePr>
            <a:graphicFrameLocks noGrp="1"/>
          </p:cNvGraphicFramePr>
          <p:nvPr>
            <p:ph idx="1"/>
          </p:nvPr>
        </p:nvGraphicFramePr>
        <p:xfrm>
          <a:off x="838200" y="1898174"/>
          <a:ext cx="10515600" cy="4480560"/>
        </p:xfrm>
        <a:graphic>
          <a:graphicData uri="http://schemas.openxmlformats.org/drawingml/2006/table">
            <a:tbl>
              <a:tblPr/>
              <a:tblGrid>
                <a:gridCol w="1051560">
                  <a:extLst>
                    <a:ext uri="{9D8B030D-6E8A-4147-A177-3AD203B41FA5}">
                      <a16:colId xmlns:a16="http://schemas.microsoft.com/office/drawing/2014/main" val="2026668978"/>
                    </a:ext>
                  </a:extLst>
                </a:gridCol>
                <a:gridCol w="1051560">
                  <a:extLst>
                    <a:ext uri="{9D8B030D-6E8A-4147-A177-3AD203B41FA5}">
                      <a16:colId xmlns:a16="http://schemas.microsoft.com/office/drawing/2014/main" val="2363620145"/>
                    </a:ext>
                  </a:extLst>
                </a:gridCol>
                <a:gridCol w="1051560">
                  <a:extLst>
                    <a:ext uri="{9D8B030D-6E8A-4147-A177-3AD203B41FA5}">
                      <a16:colId xmlns:a16="http://schemas.microsoft.com/office/drawing/2014/main" val="4066871244"/>
                    </a:ext>
                  </a:extLst>
                </a:gridCol>
                <a:gridCol w="1051560">
                  <a:extLst>
                    <a:ext uri="{9D8B030D-6E8A-4147-A177-3AD203B41FA5}">
                      <a16:colId xmlns:a16="http://schemas.microsoft.com/office/drawing/2014/main" val="1820192491"/>
                    </a:ext>
                  </a:extLst>
                </a:gridCol>
                <a:gridCol w="1051560">
                  <a:extLst>
                    <a:ext uri="{9D8B030D-6E8A-4147-A177-3AD203B41FA5}">
                      <a16:colId xmlns:a16="http://schemas.microsoft.com/office/drawing/2014/main" val="4094424593"/>
                    </a:ext>
                  </a:extLst>
                </a:gridCol>
                <a:gridCol w="1051560">
                  <a:extLst>
                    <a:ext uri="{9D8B030D-6E8A-4147-A177-3AD203B41FA5}">
                      <a16:colId xmlns:a16="http://schemas.microsoft.com/office/drawing/2014/main" val="3199268299"/>
                    </a:ext>
                  </a:extLst>
                </a:gridCol>
                <a:gridCol w="1051560">
                  <a:extLst>
                    <a:ext uri="{9D8B030D-6E8A-4147-A177-3AD203B41FA5}">
                      <a16:colId xmlns:a16="http://schemas.microsoft.com/office/drawing/2014/main" val="3456494688"/>
                    </a:ext>
                  </a:extLst>
                </a:gridCol>
                <a:gridCol w="1051560">
                  <a:extLst>
                    <a:ext uri="{9D8B030D-6E8A-4147-A177-3AD203B41FA5}">
                      <a16:colId xmlns:a16="http://schemas.microsoft.com/office/drawing/2014/main" val="1852585174"/>
                    </a:ext>
                  </a:extLst>
                </a:gridCol>
                <a:gridCol w="1051560">
                  <a:extLst>
                    <a:ext uri="{9D8B030D-6E8A-4147-A177-3AD203B41FA5}">
                      <a16:colId xmlns:a16="http://schemas.microsoft.com/office/drawing/2014/main" val="549410679"/>
                    </a:ext>
                  </a:extLst>
                </a:gridCol>
                <a:gridCol w="1051560">
                  <a:extLst>
                    <a:ext uri="{9D8B030D-6E8A-4147-A177-3AD203B41FA5}">
                      <a16:colId xmlns:a16="http://schemas.microsoft.com/office/drawing/2014/main" val="2688858758"/>
                    </a:ext>
                  </a:extLst>
                </a:gridCol>
              </a:tblGrid>
              <a:tr h="0">
                <a:tc>
                  <a:txBody>
                    <a:bodyPr/>
                    <a:lstStyle/>
                    <a:p>
                      <a:pPr>
                        <a:buNone/>
                      </a:pPr>
                      <a:r>
                        <a:rPr lang="en-GB" dirty="0"/>
                        <a:t>Turn → / Links Back To ↓</a:t>
                      </a:r>
                    </a:p>
                  </a:txBody>
                  <a:tcPr anchor="ctr">
                    <a:lnL>
                      <a:noFill/>
                    </a:lnL>
                    <a:lnR>
                      <a:noFill/>
                    </a:lnR>
                    <a:lnT>
                      <a:noFill/>
                    </a:lnT>
                    <a:lnB>
                      <a:noFill/>
                    </a:lnB>
                    <a:noFill/>
                  </a:tcPr>
                </a:tc>
                <a:tc>
                  <a:txBody>
                    <a:bodyPr/>
                    <a:lstStyle/>
                    <a:p>
                      <a:pPr>
                        <a:buNone/>
                      </a:pPr>
                      <a:r>
                        <a:rPr lang="en-GB" b="1"/>
                        <a:t>1</a:t>
                      </a:r>
                    </a:p>
                  </a:txBody>
                  <a:tcPr anchor="ctr">
                    <a:lnL>
                      <a:noFill/>
                    </a:lnL>
                    <a:lnR>
                      <a:noFill/>
                    </a:lnR>
                    <a:lnT>
                      <a:noFill/>
                    </a:lnT>
                    <a:lnB>
                      <a:noFill/>
                    </a:lnB>
                    <a:noFill/>
                  </a:tcPr>
                </a:tc>
                <a:tc>
                  <a:txBody>
                    <a:bodyPr/>
                    <a:lstStyle/>
                    <a:p>
                      <a:pPr>
                        <a:buNone/>
                      </a:pPr>
                      <a:r>
                        <a:rPr lang="en-GB" b="1"/>
                        <a:t>2</a:t>
                      </a:r>
                    </a:p>
                  </a:txBody>
                  <a:tcPr anchor="ctr">
                    <a:lnL>
                      <a:noFill/>
                    </a:lnL>
                    <a:lnR>
                      <a:noFill/>
                    </a:lnR>
                    <a:lnT>
                      <a:noFill/>
                    </a:lnT>
                    <a:lnB>
                      <a:noFill/>
                    </a:lnB>
                    <a:noFill/>
                  </a:tcPr>
                </a:tc>
                <a:tc>
                  <a:txBody>
                    <a:bodyPr/>
                    <a:lstStyle/>
                    <a:p>
                      <a:pPr>
                        <a:buNone/>
                      </a:pPr>
                      <a:r>
                        <a:rPr lang="en-GB" b="1"/>
                        <a:t>3</a:t>
                      </a:r>
                    </a:p>
                  </a:txBody>
                  <a:tcPr anchor="ctr">
                    <a:lnL>
                      <a:noFill/>
                    </a:lnL>
                    <a:lnR>
                      <a:noFill/>
                    </a:lnR>
                    <a:lnT>
                      <a:noFill/>
                    </a:lnT>
                    <a:lnB>
                      <a:noFill/>
                    </a:lnB>
                    <a:noFill/>
                  </a:tcPr>
                </a:tc>
                <a:tc>
                  <a:txBody>
                    <a:bodyPr/>
                    <a:lstStyle/>
                    <a:p>
                      <a:pPr>
                        <a:buNone/>
                      </a:pPr>
                      <a:r>
                        <a:rPr lang="en-GB" b="1"/>
                        <a:t>4</a:t>
                      </a:r>
                    </a:p>
                  </a:txBody>
                  <a:tcPr anchor="ctr">
                    <a:lnL>
                      <a:noFill/>
                    </a:lnL>
                    <a:lnR>
                      <a:noFill/>
                    </a:lnR>
                    <a:lnT>
                      <a:noFill/>
                    </a:lnT>
                    <a:lnB>
                      <a:noFill/>
                    </a:lnB>
                    <a:noFill/>
                  </a:tcPr>
                </a:tc>
                <a:tc>
                  <a:txBody>
                    <a:bodyPr/>
                    <a:lstStyle/>
                    <a:p>
                      <a:pPr>
                        <a:buNone/>
                      </a:pPr>
                      <a:r>
                        <a:rPr lang="en-GB" b="1"/>
                        <a:t>5</a:t>
                      </a:r>
                    </a:p>
                  </a:txBody>
                  <a:tcPr anchor="ctr">
                    <a:lnL>
                      <a:noFill/>
                    </a:lnL>
                    <a:lnR>
                      <a:noFill/>
                    </a:lnR>
                    <a:lnT>
                      <a:noFill/>
                    </a:lnT>
                    <a:lnB>
                      <a:noFill/>
                    </a:lnB>
                    <a:noFill/>
                  </a:tcPr>
                </a:tc>
                <a:tc>
                  <a:txBody>
                    <a:bodyPr/>
                    <a:lstStyle/>
                    <a:p>
                      <a:pPr>
                        <a:buNone/>
                      </a:pPr>
                      <a:r>
                        <a:rPr lang="en-GB" b="1"/>
                        <a:t>6</a:t>
                      </a:r>
                    </a:p>
                  </a:txBody>
                  <a:tcPr anchor="ctr">
                    <a:lnL>
                      <a:noFill/>
                    </a:lnL>
                    <a:lnR>
                      <a:noFill/>
                    </a:lnR>
                    <a:lnT>
                      <a:noFill/>
                    </a:lnT>
                    <a:lnB>
                      <a:noFill/>
                    </a:lnB>
                    <a:noFill/>
                  </a:tcPr>
                </a:tc>
                <a:tc>
                  <a:txBody>
                    <a:bodyPr/>
                    <a:lstStyle/>
                    <a:p>
                      <a:pPr>
                        <a:buNone/>
                      </a:pPr>
                      <a:r>
                        <a:rPr lang="en-GB" b="1"/>
                        <a:t>7</a:t>
                      </a:r>
                    </a:p>
                  </a:txBody>
                  <a:tcPr anchor="ctr">
                    <a:lnL>
                      <a:noFill/>
                    </a:lnL>
                    <a:lnR>
                      <a:noFill/>
                    </a:lnR>
                    <a:lnT>
                      <a:noFill/>
                    </a:lnT>
                    <a:lnB>
                      <a:noFill/>
                    </a:lnB>
                    <a:noFill/>
                  </a:tcPr>
                </a:tc>
                <a:tc>
                  <a:txBody>
                    <a:bodyPr/>
                    <a:lstStyle/>
                    <a:p>
                      <a:pPr>
                        <a:buNone/>
                      </a:pPr>
                      <a:r>
                        <a:rPr lang="en-GB" b="1" dirty="0"/>
                        <a:t>8</a:t>
                      </a:r>
                    </a:p>
                  </a:txBody>
                  <a:tcPr anchor="ctr">
                    <a:lnL>
                      <a:noFill/>
                    </a:lnL>
                    <a:lnR>
                      <a:noFill/>
                    </a:lnR>
                    <a:lnT>
                      <a:noFill/>
                    </a:lnT>
                    <a:lnB>
                      <a:noFill/>
                    </a:lnB>
                    <a:noFill/>
                  </a:tcPr>
                </a:tc>
                <a:tc>
                  <a:txBody>
                    <a:bodyPr/>
                    <a:lstStyle/>
                    <a:p>
                      <a:pPr>
                        <a:buNone/>
                      </a:pPr>
                      <a:r>
                        <a:rPr lang="en-GB" b="1" dirty="0"/>
                        <a:t>9</a:t>
                      </a:r>
                    </a:p>
                  </a:txBody>
                  <a:tcPr anchor="ctr">
                    <a:lnL>
                      <a:noFill/>
                    </a:lnL>
                    <a:lnR>
                      <a:noFill/>
                    </a:lnR>
                    <a:lnT>
                      <a:noFill/>
                    </a:lnT>
                    <a:lnB>
                      <a:noFill/>
                    </a:lnB>
                    <a:noFill/>
                  </a:tcPr>
                </a:tc>
                <a:extLst>
                  <a:ext uri="{0D108BD9-81ED-4DB2-BD59-A6C34878D82A}">
                    <a16:rowId xmlns:a16="http://schemas.microsoft.com/office/drawing/2014/main" val="292057139"/>
                  </a:ext>
                </a:extLst>
              </a:tr>
              <a:tr h="0">
                <a:tc>
                  <a:txBody>
                    <a:bodyPr/>
                    <a:lstStyle/>
                    <a:p>
                      <a:pPr>
                        <a:buNone/>
                      </a:pPr>
                      <a:r>
                        <a:rPr lang="en-GB" b="1"/>
                        <a:t>1</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2423615936"/>
                  </a:ext>
                </a:extLst>
              </a:tr>
              <a:tr h="0">
                <a:tc>
                  <a:txBody>
                    <a:bodyPr/>
                    <a:lstStyle/>
                    <a:p>
                      <a:pPr>
                        <a:buNone/>
                      </a:pPr>
                      <a:r>
                        <a:rPr lang="en-GB" b="1"/>
                        <a:t>2</a:t>
                      </a:r>
                      <a:endParaRPr lang="en-GB"/>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1549272979"/>
                  </a:ext>
                </a:extLst>
              </a:tr>
              <a:tr h="0">
                <a:tc>
                  <a:txBody>
                    <a:bodyPr/>
                    <a:lstStyle/>
                    <a:p>
                      <a:pPr>
                        <a:buNone/>
                      </a:pPr>
                      <a:r>
                        <a:rPr lang="en-GB" b="1"/>
                        <a:t>3</a:t>
                      </a:r>
                      <a:endParaRPr lang="en-GB"/>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3852864038"/>
                  </a:ext>
                </a:extLst>
              </a:tr>
              <a:tr h="0">
                <a:tc>
                  <a:txBody>
                    <a:bodyPr/>
                    <a:lstStyle/>
                    <a:p>
                      <a:pPr>
                        <a:buNone/>
                      </a:pPr>
                      <a:r>
                        <a:rPr lang="en-GB" b="1"/>
                        <a:t>4</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1243715124"/>
                  </a:ext>
                </a:extLst>
              </a:tr>
              <a:tr h="0">
                <a:tc>
                  <a:txBody>
                    <a:bodyPr/>
                    <a:lstStyle/>
                    <a:p>
                      <a:pPr>
                        <a:buNone/>
                      </a:pPr>
                      <a:r>
                        <a:rPr lang="en-GB" b="1"/>
                        <a:t>5</a:t>
                      </a:r>
                      <a:endParaRPr lang="en-GB"/>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1174335932"/>
                  </a:ext>
                </a:extLst>
              </a:tr>
              <a:tr h="0">
                <a:tc>
                  <a:txBody>
                    <a:bodyPr/>
                    <a:lstStyle/>
                    <a:p>
                      <a:pPr>
                        <a:buNone/>
                      </a:pPr>
                      <a:r>
                        <a:rPr lang="en-GB" b="1"/>
                        <a:t>6</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1629484886"/>
                  </a:ext>
                </a:extLst>
              </a:tr>
              <a:tr h="0">
                <a:tc>
                  <a:txBody>
                    <a:bodyPr/>
                    <a:lstStyle/>
                    <a:p>
                      <a:pPr>
                        <a:buNone/>
                      </a:pPr>
                      <a:r>
                        <a:rPr lang="en-GB" b="1"/>
                        <a:t>7</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3837443369"/>
                  </a:ext>
                </a:extLst>
              </a:tr>
              <a:tr h="0">
                <a:tc>
                  <a:txBody>
                    <a:bodyPr/>
                    <a:lstStyle/>
                    <a:p>
                      <a:pPr>
                        <a:buNone/>
                      </a:pPr>
                      <a:r>
                        <a:rPr lang="en-GB" b="1"/>
                        <a:t>8</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tc>
                  <a:txBody>
                    <a:bodyPr/>
                    <a:lstStyle/>
                    <a:p>
                      <a:pPr>
                        <a:buNone/>
                      </a:pPr>
                      <a:r>
                        <a:rPr lang="en-GB" dirty="0"/>
                        <a:t>1</a:t>
                      </a:r>
                    </a:p>
                  </a:txBody>
                  <a:tcPr anchor="ctr">
                    <a:lnL>
                      <a:noFill/>
                    </a:lnL>
                    <a:lnR>
                      <a:noFill/>
                    </a:lnR>
                    <a:lnT>
                      <a:noFill/>
                    </a:lnT>
                    <a:lnB>
                      <a:noFill/>
                    </a:lnB>
                    <a:noFill/>
                  </a:tcPr>
                </a:tc>
                <a:extLst>
                  <a:ext uri="{0D108BD9-81ED-4DB2-BD59-A6C34878D82A}">
                    <a16:rowId xmlns:a16="http://schemas.microsoft.com/office/drawing/2014/main" val="451198232"/>
                  </a:ext>
                </a:extLst>
              </a:tr>
              <a:tr h="0">
                <a:tc>
                  <a:txBody>
                    <a:bodyPr/>
                    <a:lstStyle/>
                    <a:p>
                      <a:pPr>
                        <a:buNone/>
                      </a:pPr>
                      <a:r>
                        <a:rPr lang="en-GB" b="1"/>
                        <a:t>9</a:t>
                      </a:r>
                      <a:endParaRPr lang="en-GB"/>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a:t>0</a:t>
                      </a:r>
                    </a:p>
                  </a:txBody>
                  <a:tcPr anchor="ctr">
                    <a:lnL>
                      <a:noFill/>
                    </a:lnL>
                    <a:lnR>
                      <a:noFill/>
                    </a:lnR>
                    <a:lnT>
                      <a:noFill/>
                    </a:lnT>
                    <a:lnB>
                      <a:noFill/>
                    </a:lnB>
                    <a:noFill/>
                  </a:tcPr>
                </a:tc>
                <a:tc>
                  <a:txBody>
                    <a:bodyPr/>
                    <a:lstStyle/>
                    <a:p>
                      <a:pPr>
                        <a:buNone/>
                      </a:pPr>
                      <a:r>
                        <a:rPr lang="en-GB" dirty="0"/>
                        <a:t>1</a:t>
                      </a:r>
                    </a:p>
                  </a:txBody>
                  <a:tcPr anchor="ctr">
                    <a:lnL>
                      <a:noFill/>
                    </a:lnL>
                    <a:lnR>
                      <a:noFill/>
                    </a:lnR>
                    <a:lnT>
                      <a:noFill/>
                    </a:lnT>
                    <a:lnB>
                      <a:noFill/>
                    </a:lnB>
                    <a:noFill/>
                  </a:tcPr>
                </a:tc>
                <a:tc>
                  <a:txBody>
                    <a:bodyPr/>
                    <a:lstStyle/>
                    <a:p>
                      <a:pPr>
                        <a:buNone/>
                      </a:pPr>
                      <a:r>
                        <a:rPr lang="en-GB" dirty="0"/>
                        <a:t>0</a:t>
                      </a:r>
                    </a:p>
                  </a:txBody>
                  <a:tcPr anchor="ctr">
                    <a:lnL>
                      <a:noFill/>
                    </a:lnL>
                    <a:lnR>
                      <a:noFill/>
                    </a:lnR>
                    <a:lnT>
                      <a:noFill/>
                    </a:lnT>
                    <a:lnB>
                      <a:noFill/>
                    </a:lnB>
                    <a:noFill/>
                  </a:tcPr>
                </a:tc>
                <a:extLst>
                  <a:ext uri="{0D108BD9-81ED-4DB2-BD59-A6C34878D82A}">
                    <a16:rowId xmlns:a16="http://schemas.microsoft.com/office/drawing/2014/main" val="2353339922"/>
                  </a:ext>
                </a:extLst>
              </a:tr>
            </a:tbl>
          </a:graphicData>
        </a:graphic>
      </p:graphicFrame>
    </p:spTree>
    <p:extLst>
      <p:ext uri="{BB962C8B-B14F-4D97-AF65-F5344CB8AC3E}">
        <p14:creationId xmlns:p14="http://schemas.microsoft.com/office/powerpoint/2010/main" val="2462667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EECF7-05EF-9784-A048-CAD21E317981}"/>
              </a:ext>
            </a:extLst>
          </p:cNvPr>
          <p:cNvSpPr>
            <a:spLocks noGrp="1"/>
          </p:cNvSpPr>
          <p:nvPr>
            <p:ph type="title"/>
          </p:nvPr>
        </p:nvSpPr>
        <p:spPr>
          <a:xfrm>
            <a:off x="434254" y="144081"/>
            <a:ext cx="5117890" cy="1708242"/>
          </a:xfrm>
        </p:spPr>
        <p:txBody>
          <a:bodyPr anchor="ctr">
            <a:normAutofit/>
          </a:bodyPr>
          <a:lstStyle/>
          <a:p>
            <a:r>
              <a:rPr lang="en-GB" sz="3700" dirty="0"/>
              <a:t>ENA Matrix</a:t>
            </a:r>
          </a:p>
        </p:txBody>
      </p:sp>
      <p:sp>
        <p:nvSpPr>
          <p:cNvPr id="3" name="Content Placeholder 2">
            <a:extLst>
              <a:ext uri="{FF2B5EF4-FFF2-40B4-BE49-F238E27FC236}">
                <a16:creationId xmlns:a16="http://schemas.microsoft.com/office/drawing/2014/main" id="{13BFB3C3-AC7A-847E-476A-47098A7D6559}"/>
              </a:ext>
            </a:extLst>
          </p:cNvPr>
          <p:cNvSpPr>
            <a:spLocks noGrp="1"/>
          </p:cNvSpPr>
          <p:nvPr>
            <p:ph idx="1"/>
          </p:nvPr>
        </p:nvSpPr>
        <p:spPr>
          <a:xfrm>
            <a:off x="251138" y="1529679"/>
            <a:ext cx="5646328" cy="2232696"/>
          </a:xfrm>
        </p:spPr>
        <p:txBody>
          <a:bodyPr anchor="ctr">
            <a:normAutofit/>
          </a:bodyPr>
          <a:lstStyle/>
          <a:p>
            <a:r>
              <a:rPr lang="en-GB" sz="2400" dirty="0"/>
              <a:t>ENA creates matrixes of code co-occurrences in conversations, per stanza </a:t>
            </a:r>
          </a:p>
          <a:p>
            <a:r>
              <a:rPr lang="en-GB" sz="2400" dirty="0"/>
              <a:t>However, the ties are not directed (assumption)</a:t>
            </a:r>
          </a:p>
          <a:p>
            <a:endParaRPr lang="en-GB" sz="2400" dirty="0"/>
          </a:p>
        </p:txBody>
      </p:sp>
      <p:sp>
        <p:nvSpPr>
          <p:cNvPr id="4" name="TextBox 3">
            <a:extLst>
              <a:ext uri="{FF2B5EF4-FFF2-40B4-BE49-F238E27FC236}">
                <a16:creationId xmlns:a16="http://schemas.microsoft.com/office/drawing/2014/main" id="{71DD85F4-4AC9-87AA-BBAD-01524B7B09A0}"/>
              </a:ext>
            </a:extLst>
          </p:cNvPr>
          <p:cNvSpPr txBox="1"/>
          <p:nvPr/>
        </p:nvSpPr>
        <p:spPr>
          <a:xfrm>
            <a:off x="6665939" y="5829643"/>
            <a:ext cx="5259361" cy="713722"/>
          </a:xfrm>
          <a:prstGeom prst="rect">
            <a:avLst/>
          </a:prstGeom>
          <a:noFill/>
        </p:spPr>
        <p:txBody>
          <a:bodyPr wrap="square">
            <a:spAutoFit/>
          </a:bodyPr>
          <a:lstStyle/>
          <a:p>
            <a:pPr lvl="0">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LO3: Build and interpret simple epistemic network models using the ENA </a:t>
            </a:r>
          </a:p>
        </p:txBody>
      </p:sp>
      <p:pic>
        <p:nvPicPr>
          <p:cNvPr id="7" name="Content Placeholder 5">
            <a:extLst>
              <a:ext uri="{FF2B5EF4-FFF2-40B4-BE49-F238E27FC236}">
                <a16:creationId xmlns:a16="http://schemas.microsoft.com/office/drawing/2014/main" id="{99EBE4A1-54DC-BE37-845E-A36A5730CBA1}"/>
              </a:ext>
            </a:extLst>
          </p:cNvPr>
          <p:cNvPicPr>
            <a:picLocks noChangeAspect="1"/>
          </p:cNvPicPr>
          <p:nvPr/>
        </p:nvPicPr>
        <p:blipFill>
          <a:blip r:embed="rId3"/>
          <a:stretch>
            <a:fillRect/>
          </a:stretch>
        </p:blipFill>
        <p:spPr>
          <a:xfrm>
            <a:off x="163410" y="3971614"/>
            <a:ext cx="5859495" cy="2362512"/>
          </a:xfrm>
          <a:prstGeom prst="rect">
            <a:avLst/>
          </a:prstGeom>
        </p:spPr>
      </p:pic>
      <p:graphicFrame>
        <p:nvGraphicFramePr>
          <p:cNvPr id="10" name="Content Placeholder 7">
            <a:extLst>
              <a:ext uri="{FF2B5EF4-FFF2-40B4-BE49-F238E27FC236}">
                <a16:creationId xmlns:a16="http://schemas.microsoft.com/office/drawing/2014/main" id="{68E7A3A4-20E1-EEEA-44C1-5E6E96CE7BAD}"/>
              </a:ext>
            </a:extLst>
          </p:cNvPr>
          <p:cNvGraphicFramePr>
            <a:graphicFrameLocks/>
          </p:cNvGraphicFramePr>
          <p:nvPr>
            <p:extLst>
              <p:ext uri="{D42A27DB-BD31-4B8C-83A1-F6EECF244321}">
                <p14:modId xmlns:p14="http://schemas.microsoft.com/office/powerpoint/2010/main" val="3752794674"/>
              </p:ext>
            </p:extLst>
          </p:nvPr>
        </p:nvGraphicFramePr>
        <p:xfrm>
          <a:off x="5587686" y="144081"/>
          <a:ext cx="6353176" cy="3986228"/>
        </p:xfrm>
        <a:graphic>
          <a:graphicData uri="http://schemas.openxmlformats.org/drawingml/2006/table">
            <a:tbl>
              <a:tblPr firstRow="1" bandRow="1">
                <a:tableStyleId>{D7AC3CCA-C797-4891-BE02-D94E43425B78}</a:tableStyleId>
              </a:tblPr>
              <a:tblGrid>
                <a:gridCol w="950538">
                  <a:extLst>
                    <a:ext uri="{9D8B030D-6E8A-4147-A177-3AD203B41FA5}">
                      <a16:colId xmlns:a16="http://schemas.microsoft.com/office/drawing/2014/main" val="214022984"/>
                    </a:ext>
                  </a:extLst>
                </a:gridCol>
                <a:gridCol w="696486">
                  <a:extLst>
                    <a:ext uri="{9D8B030D-6E8A-4147-A177-3AD203B41FA5}">
                      <a16:colId xmlns:a16="http://schemas.microsoft.com/office/drawing/2014/main" val="3339804628"/>
                    </a:ext>
                  </a:extLst>
                </a:gridCol>
                <a:gridCol w="1248454">
                  <a:extLst>
                    <a:ext uri="{9D8B030D-6E8A-4147-A177-3AD203B41FA5}">
                      <a16:colId xmlns:a16="http://schemas.microsoft.com/office/drawing/2014/main" val="2748229103"/>
                    </a:ext>
                  </a:extLst>
                </a:gridCol>
                <a:gridCol w="1056960">
                  <a:extLst>
                    <a:ext uri="{9D8B030D-6E8A-4147-A177-3AD203B41FA5}">
                      <a16:colId xmlns:a16="http://schemas.microsoft.com/office/drawing/2014/main" val="2685226192"/>
                    </a:ext>
                  </a:extLst>
                </a:gridCol>
                <a:gridCol w="800246">
                  <a:extLst>
                    <a:ext uri="{9D8B030D-6E8A-4147-A177-3AD203B41FA5}">
                      <a16:colId xmlns:a16="http://schemas.microsoft.com/office/drawing/2014/main" val="3919548516"/>
                    </a:ext>
                  </a:extLst>
                </a:gridCol>
                <a:gridCol w="800246">
                  <a:extLst>
                    <a:ext uri="{9D8B030D-6E8A-4147-A177-3AD203B41FA5}">
                      <a16:colId xmlns:a16="http://schemas.microsoft.com/office/drawing/2014/main" val="2137647228"/>
                    </a:ext>
                  </a:extLst>
                </a:gridCol>
                <a:gridCol w="800246">
                  <a:extLst>
                    <a:ext uri="{9D8B030D-6E8A-4147-A177-3AD203B41FA5}">
                      <a16:colId xmlns:a16="http://schemas.microsoft.com/office/drawing/2014/main" val="596644889"/>
                    </a:ext>
                  </a:extLst>
                </a:gridCol>
              </a:tblGrid>
              <a:tr h="505918">
                <a:tc>
                  <a:txBody>
                    <a:bodyPr/>
                    <a:lstStyle/>
                    <a:p>
                      <a:pPr algn="ctr"/>
                      <a:r>
                        <a:rPr lang="en-GB" sz="1100" dirty="0"/>
                        <a:t>Turn</a:t>
                      </a:r>
                    </a:p>
                  </a:txBody>
                  <a:tcPr/>
                </a:tc>
                <a:tc>
                  <a:txBody>
                    <a:bodyPr/>
                    <a:lstStyle/>
                    <a:p>
                      <a:r>
                        <a:rPr lang="en-GB" sz="1100" dirty="0"/>
                        <a:t> Person</a:t>
                      </a:r>
                    </a:p>
                  </a:txBody>
                  <a:tcPr/>
                </a:tc>
                <a:tc>
                  <a:txBody>
                    <a:bodyPr/>
                    <a:lstStyle/>
                    <a:p>
                      <a:r>
                        <a:rPr lang="en-GB" sz="1100" dirty="0"/>
                        <a:t>Utterance </a:t>
                      </a:r>
                    </a:p>
                  </a:txBody>
                  <a:tcPr/>
                </a:tc>
                <a:tc>
                  <a:txBody>
                    <a:bodyPr/>
                    <a:lstStyle/>
                    <a:p>
                      <a:r>
                        <a:rPr lang="en-GB" sz="1100" dirty="0"/>
                        <a:t>Evidence/reference</a:t>
                      </a:r>
                    </a:p>
                  </a:txBody>
                  <a:tcPr/>
                </a:tc>
                <a:tc>
                  <a:txBody>
                    <a:bodyPr/>
                    <a:lstStyle/>
                    <a:p>
                      <a:r>
                        <a:rPr lang="en-GB" sz="1100" dirty="0"/>
                        <a:t>Relation</a:t>
                      </a:r>
                    </a:p>
                  </a:txBody>
                  <a:tcPr/>
                </a:tc>
                <a:tc>
                  <a:txBody>
                    <a:bodyPr/>
                    <a:lstStyle/>
                    <a:p>
                      <a:r>
                        <a:rPr lang="en-GB" sz="1100" dirty="0"/>
                        <a:t>Work ethic</a:t>
                      </a:r>
                    </a:p>
                  </a:txBody>
                  <a:tcPr/>
                </a:tc>
                <a:tc>
                  <a:txBody>
                    <a:bodyPr/>
                    <a:lstStyle/>
                    <a:p>
                      <a:r>
                        <a:rPr lang="en-GB" sz="1100" dirty="0"/>
                        <a:t>Skills</a:t>
                      </a:r>
                    </a:p>
                  </a:txBody>
                  <a:tcPr/>
                </a:tc>
                <a:extLst>
                  <a:ext uri="{0D108BD9-81ED-4DB2-BD59-A6C34878D82A}">
                    <a16:rowId xmlns:a16="http://schemas.microsoft.com/office/drawing/2014/main" val="338422768"/>
                  </a:ext>
                </a:extLst>
              </a:tr>
              <a:tr h="948596">
                <a:tc>
                  <a:txBody>
                    <a:bodyPr/>
                    <a:lstStyle/>
                    <a:p>
                      <a:r>
                        <a:rPr lang="en-GB" sz="1100" dirty="0"/>
                        <a:t>1</a:t>
                      </a:r>
                    </a:p>
                  </a:txBody>
                  <a:tcPr/>
                </a:tc>
                <a:tc>
                  <a:txBody>
                    <a:bodyPr/>
                    <a:lstStyle/>
                    <a:p>
                      <a:r>
                        <a:rPr lang="en-GB" sz="1100" dirty="0"/>
                        <a:t>A</a:t>
                      </a:r>
                    </a:p>
                  </a:txBody>
                  <a:tcPr/>
                </a:tc>
                <a:tc>
                  <a:txBody>
                    <a:bodyPr/>
                    <a:lstStyle/>
                    <a:p>
                      <a:r>
                        <a:rPr lang="en-GB" sz="1100" dirty="0"/>
                        <a:t>The best student are those who always do their homework.</a:t>
                      </a:r>
                    </a:p>
                  </a:txBody>
                  <a:tcPr/>
                </a:tc>
                <a:tc>
                  <a:txBody>
                    <a:bodyPr/>
                    <a:lstStyle/>
                    <a:p>
                      <a:r>
                        <a:rPr lang="en-GB" sz="1100" dirty="0"/>
                        <a:t>“student behaviour”</a:t>
                      </a:r>
                    </a:p>
                    <a:p>
                      <a:r>
                        <a:rPr lang="en-GB" sz="1100" dirty="0"/>
                        <a:t>“homework”</a:t>
                      </a:r>
                    </a:p>
                  </a:txBody>
                  <a:tcPr/>
                </a:tc>
                <a:tc>
                  <a:txBody>
                    <a:bodyPr/>
                    <a:lstStyle/>
                    <a:p>
                      <a:r>
                        <a:rPr lang="en-GB" sz="1100" dirty="0"/>
                        <a:t> n/a</a:t>
                      </a:r>
                    </a:p>
                  </a:txBody>
                  <a:tcPr/>
                </a:tc>
                <a:tc>
                  <a:txBody>
                    <a:bodyPr/>
                    <a:lstStyle/>
                    <a:p>
                      <a:r>
                        <a:rPr lang="en-GB" sz="1100" dirty="0"/>
                        <a:t>1</a:t>
                      </a:r>
                    </a:p>
                  </a:txBody>
                  <a:tcPr/>
                </a:tc>
                <a:tc>
                  <a:txBody>
                    <a:bodyPr/>
                    <a:lstStyle/>
                    <a:p>
                      <a:r>
                        <a:rPr lang="en-GB" sz="1100" dirty="0"/>
                        <a:t>0</a:t>
                      </a:r>
                    </a:p>
                  </a:txBody>
                  <a:tcPr/>
                </a:tc>
                <a:extLst>
                  <a:ext uri="{0D108BD9-81ED-4DB2-BD59-A6C34878D82A}">
                    <a16:rowId xmlns:a16="http://schemas.microsoft.com/office/drawing/2014/main" val="2586577491"/>
                  </a:ext>
                </a:extLst>
              </a:tr>
              <a:tr h="801037">
                <a:tc>
                  <a:txBody>
                    <a:bodyPr/>
                    <a:lstStyle/>
                    <a:p>
                      <a:r>
                        <a:rPr lang="en-GB" sz="1100" dirty="0"/>
                        <a:t>2</a:t>
                      </a:r>
                    </a:p>
                  </a:txBody>
                  <a:tcPr/>
                </a:tc>
                <a:tc>
                  <a:txBody>
                    <a:bodyPr/>
                    <a:lstStyle/>
                    <a:p>
                      <a:r>
                        <a:rPr lang="en-GB" sz="1100" dirty="0"/>
                        <a:t>B</a:t>
                      </a:r>
                    </a:p>
                  </a:txBody>
                  <a:tcPr/>
                </a:tc>
                <a:tc>
                  <a:txBody>
                    <a:bodyPr/>
                    <a:lstStyle/>
                    <a:p>
                      <a:r>
                        <a:rPr lang="en-GB" sz="1100" dirty="0"/>
                        <a:t>I agree with that, but I think student should also think critically</a:t>
                      </a:r>
                    </a:p>
                  </a:txBody>
                  <a:tcPr/>
                </a:tc>
                <a:tc>
                  <a:txBody>
                    <a:bodyPr/>
                    <a:lstStyle/>
                    <a:p>
                      <a:r>
                        <a:rPr lang="en-GB" sz="1100" dirty="0"/>
                        <a:t>“I agree with…”</a:t>
                      </a:r>
                    </a:p>
                    <a:p>
                      <a:endParaRPr lang="en-GB" sz="1100" dirty="0"/>
                    </a:p>
                  </a:txBody>
                  <a:tcPr/>
                </a:tc>
                <a:tc>
                  <a:txBody>
                    <a:bodyPr/>
                    <a:lstStyle/>
                    <a:p>
                      <a:r>
                        <a:rPr lang="en-GB" sz="1100" dirty="0"/>
                        <a:t>Agreement between B and A</a:t>
                      </a:r>
                    </a:p>
                  </a:txBody>
                  <a:tcPr/>
                </a:tc>
                <a:tc>
                  <a:txBody>
                    <a:bodyPr/>
                    <a:lstStyle/>
                    <a:p>
                      <a:r>
                        <a:rPr lang="en-GB" sz="1100" dirty="0"/>
                        <a:t>1</a:t>
                      </a:r>
                    </a:p>
                  </a:txBody>
                  <a:tcPr/>
                </a:tc>
                <a:tc>
                  <a:txBody>
                    <a:bodyPr/>
                    <a:lstStyle/>
                    <a:p>
                      <a:r>
                        <a:rPr lang="en-GB" sz="1100" dirty="0"/>
                        <a:t>1</a:t>
                      </a:r>
                    </a:p>
                  </a:txBody>
                  <a:tcPr/>
                </a:tc>
                <a:extLst>
                  <a:ext uri="{0D108BD9-81ED-4DB2-BD59-A6C34878D82A}">
                    <a16:rowId xmlns:a16="http://schemas.microsoft.com/office/drawing/2014/main" val="1655529198"/>
                  </a:ext>
                </a:extLst>
              </a:tr>
              <a:tr h="801037">
                <a:tc>
                  <a:txBody>
                    <a:bodyPr/>
                    <a:lstStyle/>
                    <a:p>
                      <a:r>
                        <a:rPr lang="en-GB" sz="1100" dirty="0"/>
                        <a:t>3</a:t>
                      </a:r>
                    </a:p>
                  </a:txBody>
                  <a:tcPr/>
                </a:tc>
                <a:tc>
                  <a:txBody>
                    <a:bodyPr/>
                    <a:lstStyle/>
                    <a:p>
                      <a:r>
                        <a:rPr lang="en-GB" sz="1100" dirty="0"/>
                        <a:t>C</a:t>
                      </a:r>
                    </a:p>
                  </a:txBody>
                  <a:tcPr/>
                </a:tc>
                <a:tc>
                  <a:txBody>
                    <a:bodyPr/>
                    <a:lstStyle/>
                    <a:p>
                      <a:r>
                        <a:rPr lang="en-GB" sz="1100" dirty="0"/>
                        <a:t>I agree work ethic is a good indicator of a good student</a:t>
                      </a:r>
                    </a:p>
                  </a:txBody>
                  <a:tcPr/>
                </a:tc>
                <a:tc>
                  <a:txBody>
                    <a:bodyPr/>
                    <a:lstStyle/>
                    <a:p>
                      <a:r>
                        <a:rPr lang="en-GB" sz="1100" dirty="0"/>
                        <a:t>“I agree work ethic is…”</a:t>
                      </a:r>
                    </a:p>
                    <a:p>
                      <a:endParaRPr lang="en-GB" sz="1100" dirty="0"/>
                    </a:p>
                    <a:p>
                      <a:endParaRPr lang="en-GB" sz="1100" dirty="0"/>
                    </a:p>
                  </a:txBody>
                  <a:tcPr/>
                </a:tc>
                <a:tc>
                  <a:txBody>
                    <a:bodyPr/>
                    <a:lstStyle/>
                    <a:p>
                      <a:r>
                        <a:rPr lang="en-GB" sz="1100" dirty="0"/>
                        <a:t>Agreement between C and A</a:t>
                      </a:r>
                    </a:p>
                  </a:txBody>
                  <a:tcPr/>
                </a:tc>
                <a:tc>
                  <a:txBody>
                    <a:bodyPr/>
                    <a:lstStyle/>
                    <a:p>
                      <a:r>
                        <a:rPr lang="en-GB" sz="1100" dirty="0"/>
                        <a:t>1</a:t>
                      </a:r>
                    </a:p>
                  </a:txBody>
                  <a:tcPr/>
                </a:tc>
                <a:tc>
                  <a:txBody>
                    <a:bodyPr/>
                    <a:lstStyle/>
                    <a:p>
                      <a:r>
                        <a:rPr lang="en-GB" sz="1100" dirty="0"/>
                        <a:t> 0</a:t>
                      </a:r>
                    </a:p>
                  </a:txBody>
                  <a:tcPr/>
                </a:tc>
                <a:extLst>
                  <a:ext uri="{0D108BD9-81ED-4DB2-BD59-A6C34878D82A}">
                    <a16:rowId xmlns:a16="http://schemas.microsoft.com/office/drawing/2014/main" val="4277216053"/>
                  </a:ext>
                </a:extLst>
              </a:tr>
              <a:tr h="801037">
                <a:tc>
                  <a:txBody>
                    <a:bodyPr/>
                    <a:lstStyle/>
                    <a:p>
                      <a:r>
                        <a:rPr lang="en-GB" sz="1100" dirty="0"/>
                        <a:t>4</a:t>
                      </a:r>
                    </a:p>
                  </a:txBody>
                  <a:tcPr/>
                </a:tc>
                <a:tc>
                  <a:txBody>
                    <a:bodyPr/>
                    <a:lstStyle/>
                    <a:p>
                      <a:r>
                        <a:rPr lang="en-GB" sz="1100" dirty="0"/>
                        <a:t>B</a:t>
                      </a:r>
                    </a:p>
                  </a:txBody>
                  <a:tcPr/>
                </a:tc>
                <a:tc>
                  <a:txBody>
                    <a:bodyPr/>
                    <a:lstStyle/>
                    <a:p>
                      <a:r>
                        <a:rPr lang="en-GB" sz="1100" dirty="0"/>
                        <a:t>Although, homework can develop those skills</a:t>
                      </a:r>
                    </a:p>
                  </a:txBody>
                  <a:tcPr/>
                </a:tc>
                <a:tc>
                  <a:txBody>
                    <a:bodyPr/>
                    <a:lstStyle/>
                    <a:p>
                      <a:r>
                        <a:rPr lang="en-GB" sz="1100" dirty="0"/>
                        <a:t>“homework”</a:t>
                      </a:r>
                    </a:p>
                  </a:txBody>
                  <a:tcPr/>
                </a:tc>
                <a:tc>
                  <a:txBody>
                    <a:bodyPr/>
                    <a:lstStyle/>
                    <a:p>
                      <a:r>
                        <a:rPr lang="en-GB" sz="1100" dirty="0"/>
                        <a:t>Agreement between B and A</a:t>
                      </a:r>
                    </a:p>
                  </a:txBody>
                  <a:tcPr/>
                </a:tc>
                <a:tc>
                  <a:txBody>
                    <a:bodyPr/>
                    <a:lstStyle/>
                    <a:p>
                      <a:r>
                        <a:rPr lang="en-GB" sz="1100" dirty="0"/>
                        <a:t>1</a:t>
                      </a:r>
                    </a:p>
                  </a:txBody>
                  <a:tcPr/>
                </a:tc>
                <a:tc>
                  <a:txBody>
                    <a:bodyPr/>
                    <a:lstStyle/>
                    <a:p>
                      <a:r>
                        <a:rPr lang="en-GB" sz="1100" dirty="0"/>
                        <a:t>1</a:t>
                      </a:r>
                    </a:p>
                  </a:txBody>
                  <a:tcPr/>
                </a:tc>
                <a:extLst>
                  <a:ext uri="{0D108BD9-81ED-4DB2-BD59-A6C34878D82A}">
                    <a16:rowId xmlns:a16="http://schemas.microsoft.com/office/drawing/2014/main" val="928299293"/>
                  </a:ext>
                </a:extLst>
              </a:tr>
            </a:tbl>
          </a:graphicData>
        </a:graphic>
      </p:graphicFrame>
    </p:spTree>
    <p:extLst>
      <p:ext uri="{BB962C8B-B14F-4D97-AF65-F5344CB8AC3E}">
        <p14:creationId xmlns:p14="http://schemas.microsoft.com/office/powerpoint/2010/main" val="4270379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AF5-8A4A-5723-502B-5B5867C5883F}"/>
              </a:ext>
            </a:extLst>
          </p:cNvPr>
          <p:cNvSpPr>
            <a:spLocks noGrp="1"/>
          </p:cNvSpPr>
          <p:nvPr>
            <p:ph type="title"/>
          </p:nvPr>
        </p:nvSpPr>
        <p:spPr>
          <a:xfrm>
            <a:off x="133504" y="251305"/>
            <a:ext cx="4076700" cy="1549400"/>
          </a:xfrm>
        </p:spPr>
        <p:txBody>
          <a:bodyPr>
            <a:normAutofit/>
          </a:bodyPr>
          <a:lstStyle/>
          <a:p>
            <a:r>
              <a:rPr lang="en-GB" dirty="0"/>
              <a:t>Interpreting ENA Plots</a:t>
            </a:r>
          </a:p>
        </p:txBody>
      </p:sp>
      <p:pic>
        <p:nvPicPr>
          <p:cNvPr id="5" name="Content Placeholder 4">
            <a:extLst>
              <a:ext uri="{FF2B5EF4-FFF2-40B4-BE49-F238E27FC236}">
                <a16:creationId xmlns:a16="http://schemas.microsoft.com/office/drawing/2014/main" id="{5F880619-FAE5-4ADF-9E4A-DA94B149F359}"/>
              </a:ext>
            </a:extLst>
          </p:cNvPr>
          <p:cNvPicPr>
            <a:picLocks noGrp="1" noChangeAspect="1"/>
          </p:cNvPicPr>
          <p:nvPr>
            <p:ph idx="1"/>
          </p:nvPr>
        </p:nvPicPr>
        <p:blipFill>
          <a:blip r:embed="rId3"/>
          <a:stretch>
            <a:fillRect/>
          </a:stretch>
        </p:blipFill>
        <p:spPr>
          <a:xfrm>
            <a:off x="4210204" y="365125"/>
            <a:ext cx="7646516" cy="6235220"/>
          </a:xfrm>
          <a:prstGeom prst="rect">
            <a:avLst/>
          </a:prstGeom>
        </p:spPr>
      </p:pic>
      <p:pic>
        <p:nvPicPr>
          <p:cNvPr id="7" name="Graphic 6" descr="Badge 1 with solid fill">
            <a:extLst>
              <a:ext uri="{FF2B5EF4-FFF2-40B4-BE49-F238E27FC236}">
                <a16:creationId xmlns:a16="http://schemas.microsoft.com/office/drawing/2014/main" id="{142E0313-B8A0-C8AD-3DF1-371220528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9650" y="365125"/>
            <a:ext cx="561975" cy="561975"/>
          </a:xfrm>
          <a:prstGeom prst="rect">
            <a:avLst/>
          </a:prstGeom>
        </p:spPr>
      </p:pic>
      <p:pic>
        <p:nvPicPr>
          <p:cNvPr id="9" name="Graphic 8" descr="Badge 6 with solid fill">
            <a:extLst>
              <a:ext uri="{FF2B5EF4-FFF2-40B4-BE49-F238E27FC236}">
                <a16:creationId xmlns:a16="http://schemas.microsoft.com/office/drawing/2014/main" id="{4898FE16-A6B7-1447-EF70-2D19D99B47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1920" y="3429000"/>
            <a:ext cx="686505" cy="686505"/>
          </a:xfrm>
          <a:prstGeom prst="rect">
            <a:avLst/>
          </a:prstGeom>
        </p:spPr>
      </p:pic>
      <p:pic>
        <p:nvPicPr>
          <p:cNvPr id="11" name="Graphic 10" descr="Badge 5 with solid fill">
            <a:extLst>
              <a:ext uri="{FF2B5EF4-FFF2-40B4-BE49-F238E27FC236}">
                <a16:creationId xmlns:a16="http://schemas.microsoft.com/office/drawing/2014/main" id="{D95733CB-08FD-F59A-C476-15626176D3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5400" y="2875535"/>
            <a:ext cx="607200" cy="607200"/>
          </a:xfrm>
          <a:prstGeom prst="rect">
            <a:avLst/>
          </a:prstGeom>
        </p:spPr>
      </p:pic>
      <p:pic>
        <p:nvPicPr>
          <p:cNvPr id="13" name="Graphic 12" descr="Badge 4 with solid fill">
            <a:extLst>
              <a:ext uri="{FF2B5EF4-FFF2-40B4-BE49-F238E27FC236}">
                <a16:creationId xmlns:a16="http://schemas.microsoft.com/office/drawing/2014/main" id="{99746271-8931-D934-0122-65C46499BE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4578" y="2984628"/>
            <a:ext cx="578884" cy="578884"/>
          </a:xfrm>
          <a:prstGeom prst="rect">
            <a:avLst/>
          </a:prstGeom>
        </p:spPr>
      </p:pic>
      <p:pic>
        <p:nvPicPr>
          <p:cNvPr id="15" name="Graphic 14" descr="Badge 3 with solid fill">
            <a:extLst>
              <a:ext uri="{FF2B5EF4-FFF2-40B4-BE49-F238E27FC236}">
                <a16:creationId xmlns:a16="http://schemas.microsoft.com/office/drawing/2014/main" id="{88B17181-1D6A-B4A6-97B7-C2C0D6E4ED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1750" y="2944851"/>
            <a:ext cx="607200" cy="607200"/>
          </a:xfrm>
          <a:prstGeom prst="rect">
            <a:avLst/>
          </a:prstGeom>
        </p:spPr>
      </p:pic>
      <p:pic>
        <p:nvPicPr>
          <p:cNvPr id="17" name="Graphic 16" descr="Badge with solid fill">
            <a:extLst>
              <a:ext uri="{FF2B5EF4-FFF2-40B4-BE49-F238E27FC236}">
                <a16:creationId xmlns:a16="http://schemas.microsoft.com/office/drawing/2014/main" id="{B2B9124E-19A7-8326-80DC-FF8A3AB954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2400" y="1619288"/>
            <a:ext cx="607200" cy="607200"/>
          </a:xfrm>
          <a:prstGeom prst="rect">
            <a:avLst/>
          </a:prstGeom>
        </p:spPr>
      </p:pic>
      <p:sp>
        <p:nvSpPr>
          <p:cNvPr id="18" name="Content Placeholder 2">
            <a:extLst>
              <a:ext uri="{FF2B5EF4-FFF2-40B4-BE49-F238E27FC236}">
                <a16:creationId xmlns:a16="http://schemas.microsoft.com/office/drawing/2014/main" id="{673623FA-C29B-C716-0A90-45B4447DAC31}"/>
              </a:ext>
            </a:extLst>
          </p:cNvPr>
          <p:cNvSpPr txBox="1">
            <a:spLocks/>
          </p:cNvSpPr>
          <p:nvPr/>
        </p:nvSpPr>
        <p:spPr>
          <a:xfrm>
            <a:off x="247573" y="2433844"/>
            <a:ext cx="3372004" cy="2676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1. Rotation dimensions and variance.</a:t>
            </a:r>
          </a:p>
          <a:p>
            <a:pPr marL="0" indent="0">
              <a:buNone/>
            </a:pPr>
            <a:r>
              <a:rPr lang="en-GB" sz="2000" dirty="0"/>
              <a:t>2. Code.</a:t>
            </a:r>
          </a:p>
          <a:p>
            <a:pPr marL="0" indent="0">
              <a:buNone/>
            </a:pPr>
            <a:r>
              <a:rPr lang="en-GB" sz="2000" dirty="0"/>
              <a:t>3. Tie.</a:t>
            </a:r>
          </a:p>
          <a:p>
            <a:pPr marL="0" indent="0">
              <a:buNone/>
            </a:pPr>
            <a:r>
              <a:rPr lang="en-GB" sz="2000" dirty="0"/>
              <a:t>4. Centroid.</a:t>
            </a:r>
          </a:p>
          <a:p>
            <a:pPr marL="0" indent="0">
              <a:buNone/>
            </a:pPr>
            <a:r>
              <a:rPr lang="en-GB" sz="2000" dirty="0"/>
              <a:t>5. Confidence Intervals</a:t>
            </a:r>
          </a:p>
          <a:p>
            <a:pPr marL="0" indent="0">
              <a:buNone/>
            </a:pPr>
            <a:r>
              <a:rPr lang="en-GB" sz="2000" dirty="0"/>
              <a:t>6. Plot Points (Players)</a:t>
            </a:r>
          </a:p>
          <a:p>
            <a:pPr marL="0" indent="0">
              <a:buNone/>
            </a:pPr>
            <a:endParaRPr lang="en-GB" sz="2000" dirty="0"/>
          </a:p>
        </p:txBody>
      </p:sp>
    </p:spTree>
    <p:extLst>
      <p:ext uri="{BB962C8B-B14F-4D97-AF65-F5344CB8AC3E}">
        <p14:creationId xmlns:p14="http://schemas.microsoft.com/office/powerpoint/2010/main" val="3801296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8ED3D97-6598-27E3-AD46-9E9F30B9823C}"/>
              </a:ext>
            </a:extLst>
          </p:cNvPr>
          <p:cNvPicPr>
            <a:picLocks noGrp="1" noChangeAspect="1"/>
          </p:cNvPicPr>
          <p:nvPr>
            <p:ph idx="1"/>
          </p:nvPr>
        </p:nvPicPr>
        <p:blipFill>
          <a:blip r:embed="rId3"/>
          <a:srcRect l="10181" t="9736"/>
          <a:stretch>
            <a:fillRect/>
          </a:stretch>
        </p:blipFill>
        <p:spPr>
          <a:xfrm>
            <a:off x="49362" y="0"/>
            <a:ext cx="6753843" cy="6468152"/>
          </a:xfrm>
          <a:prstGeom prst="rect">
            <a:avLst/>
          </a:prstGeom>
          <a:ln>
            <a:noFill/>
          </a:ln>
          <a:effectLst>
            <a:softEdge rad="112500"/>
          </a:effectLst>
        </p:spPr>
      </p:pic>
      <p:sp>
        <p:nvSpPr>
          <p:cNvPr id="13" name="TextBox 12">
            <a:extLst>
              <a:ext uri="{FF2B5EF4-FFF2-40B4-BE49-F238E27FC236}">
                <a16:creationId xmlns:a16="http://schemas.microsoft.com/office/drawing/2014/main" id="{E643AD4B-CC7C-6D92-AAC8-459266F58482}"/>
              </a:ext>
            </a:extLst>
          </p:cNvPr>
          <p:cNvSpPr txBox="1"/>
          <p:nvPr/>
        </p:nvSpPr>
        <p:spPr>
          <a:xfrm>
            <a:off x="84965" y="6237319"/>
            <a:ext cx="6987982" cy="461665"/>
          </a:xfrm>
          <a:prstGeom prst="rect">
            <a:avLst/>
          </a:prstGeom>
          <a:noFill/>
        </p:spPr>
        <p:txBody>
          <a:bodyPr wrap="square">
            <a:spAutoFit/>
          </a:bodyPr>
          <a:lstStyle/>
          <a:p>
            <a:r>
              <a:rPr lang="en-GB" sz="1200" dirty="0">
                <a:solidFill>
                  <a:srgbClr val="1F2B7D"/>
                </a:solidFill>
                <a:latin typeface="Calibri" panose="020F0502020204030204" pitchFamily="34" charset="0"/>
                <a:ea typeface="Calibri" panose="020F0502020204030204" pitchFamily="34" charset="0"/>
                <a:cs typeface="Calibri" panose="020F0502020204030204" pitchFamily="34" charset="0"/>
              </a:rPr>
              <a:t>Epistemic Network Analysis of themes from CDCS course titles (2023–2025). Squares summarise year-level thematic clustering. The 2025 cluster (purple) is distinct from 23 (red)&amp; 2024 (blue).</a:t>
            </a:r>
          </a:p>
        </p:txBody>
      </p:sp>
      <p:grpSp>
        <p:nvGrpSpPr>
          <p:cNvPr id="14" name="Group 13">
            <a:extLst>
              <a:ext uri="{FF2B5EF4-FFF2-40B4-BE49-F238E27FC236}">
                <a16:creationId xmlns:a16="http://schemas.microsoft.com/office/drawing/2014/main" id="{55435C2E-3EE3-63A1-617D-089FFFF81568}"/>
              </a:ext>
            </a:extLst>
          </p:cNvPr>
          <p:cNvGrpSpPr/>
          <p:nvPr/>
        </p:nvGrpSpPr>
        <p:grpSpPr>
          <a:xfrm>
            <a:off x="7601720" y="230832"/>
            <a:ext cx="4167964" cy="3095626"/>
            <a:chOff x="-14296367" y="15120144"/>
            <a:chExt cx="12482537" cy="10843058"/>
          </a:xfrm>
        </p:grpSpPr>
        <p:pic>
          <p:nvPicPr>
            <p:cNvPr id="15" name="Picture 14" descr="A diagram of a network&#10;&#10;AI-generated content may be incorrect.">
              <a:extLst>
                <a:ext uri="{FF2B5EF4-FFF2-40B4-BE49-F238E27FC236}">
                  <a16:creationId xmlns:a16="http://schemas.microsoft.com/office/drawing/2014/main" id="{DDB3FB74-71D0-1A67-1C37-EFE4A758781A}"/>
                </a:ext>
              </a:extLst>
            </p:cNvPr>
            <p:cNvPicPr>
              <a:picLocks noChangeAspect="1"/>
            </p:cNvPicPr>
            <p:nvPr/>
          </p:nvPicPr>
          <p:blipFill>
            <a:blip r:embed="rId4">
              <a:extLst>
                <a:ext uri="{28A0092B-C50C-407E-A947-70E740481C1C}">
                  <a14:useLocalDpi xmlns:a14="http://schemas.microsoft.com/office/drawing/2010/main" val="0"/>
                </a:ext>
              </a:extLst>
            </a:blip>
            <a:srcRect l="11793" t="15384" r="7994" b="20554"/>
            <a:stretch>
              <a:fillRect/>
            </a:stretch>
          </p:blipFill>
          <p:spPr>
            <a:xfrm>
              <a:off x="-14296367" y="15120144"/>
              <a:ext cx="12482537" cy="10843058"/>
            </a:xfrm>
            <a:prstGeom prst="rect">
              <a:avLst/>
            </a:prstGeom>
          </p:spPr>
        </p:pic>
        <p:pic>
          <p:nvPicPr>
            <p:cNvPr id="16" name="Picture 15">
              <a:extLst>
                <a:ext uri="{FF2B5EF4-FFF2-40B4-BE49-F238E27FC236}">
                  <a16:creationId xmlns:a16="http://schemas.microsoft.com/office/drawing/2014/main" id="{1250CA01-392B-CD17-C2CA-E1B03B3AC9B7}"/>
                </a:ext>
              </a:extLst>
            </p:cNvPr>
            <p:cNvPicPr>
              <a:picLocks noChangeAspect="1"/>
            </p:cNvPicPr>
            <p:nvPr/>
          </p:nvPicPr>
          <p:blipFill>
            <a:blip r:embed="rId5"/>
            <a:stretch>
              <a:fillRect/>
            </a:stretch>
          </p:blipFill>
          <p:spPr>
            <a:xfrm>
              <a:off x="-14068414" y="15467197"/>
              <a:ext cx="2377461" cy="1419380"/>
            </a:xfrm>
            <a:prstGeom prst="rect">
              <a:avLst/>
            </a:prstGeom>
          </p:spPr>
        </p:pic>
      </p:grpSp>
      <p:grpSp>
        <p:nvGrpSpPr>
          <p:cNvPr id="17" name="Group 16">
            <a:extLst>
              <a:ext uri="{FF2B5EF4-FFF2-40B4-BE49-F238E27FC236}">
                <a16:creationId xmlns:a16="http://schemas.microsoft.com/office/drawing/2014/main" id="{E35592A2-593F-B769-D816-6BA2F757B811}"/>
              </a:ext>
            </a:extLst>
          </p:cNvPr>
          <p:cNvGrpSpPr/>
          <p:nvPr/>
        </p:nvGrpSpPr>
        <p:grpSpPr>
          <a:xfrm>
            <a:off x="7815724" y="4081801"/>
            <a:ext cx="3739957" cy="2776199"/>
            <a:chOff x="42695711" y="14011707"/>
            <a:chExt cx="14544794" cy="11951495"/>
          </a:xfrm>
        </p:grpSpPr>
        <p:pic>
          <p:nvPicPr>
            <p:cNvPr id="18" name="Picture 17" descr="A diagram of a diagram&#10;&#10;AI-generated content may be incorrect.">
              <a:extLst>
                <a:ext uri="{FF2B5EF4-FFF2-40B4-BE49-F238E27FC236}">
                  <a16:creationId xmlns:a16="http://schemas.microsoft.com/office/drawing/2014/main" id="{487DC801-EA90-FD25-8B58-2E9C7D278AC0}"/>
                </a:ext>
              </a:extLst>
            </p:cNvPr>
            <p:cNvPicPr>
              <a:picLocks noChangeAspect="1"/>
            </p:cNvPicPr>
            <p:nvPr/>
          </p:nvPicPr>
          <p:blipFill>
            <a:blip r:embed="rId6">
              <a:extLst>
                <a:ext uri="{28A0092B-C50C-407E-A947-70E740481C1C}">
                  <a14:useLocalDpi xmlns:a14="http://schemas.microsoft.com/office/drawing/2010/main" val="0"/>
                </a:ext>
              </a:extLst>
            </a:blip>
            <a:srcRect l="14803" t="17474" r="12545" b="23098"/>
            <a:stretch>
              <a:fillRect/>
            </a:stretch>
          </p:blipFill>
          <p:spPr>
            <a:xfrm>
              <a:off x="42695711" y="14011707"/>
              <a:ext cx="14544794" cy="11951495"/>
            </a:xfrm>
            <a:prstGeom prst="rect">
              <a:avLst/>
            </a:prstGeom>
          </p:spPr>
        </p:pic>
        <p:pic>
          <p:nvPicPr>
            <p:cNvPr id="19" name="Picture 18">
              <a:extLst>
                <a:ext uri="{FF2B5EF4-FFF2-40B4-BE49-F238E27FC236}">
                  <a16:creationId xmlns:a16="http://schemas.microsoft.com/office/drawing/2014/main" id="{48F47E9A-779B-3EB8-579F-BCB56812EA64}"/>
                </a:ext>
              </a:extLst>
            </p:cNvPr>
            <p:cNvPicPr>
              <a:picLocks noChangeAspect="1"/>
            </p:cNvPicPr>
            <p:nvPr/>
          </p:nvPicPr>
          <p:blipFill>
            <a:blip r:embed="rId7"/>
            <a:srcRect t="5912"/>
            <a:stretch>
              <a:fillRect/>
            </a:stretch>
          </p:blipFill>
          <p:spPr>
            <a:xfrm>
              <a:off x="42905058" y="14378703"/>
              <a:ext cx="3636305" cy="2078768"/>
            </a:xfrm>
            <a:prstGeom prst="rect">
              <a:avLst/>
            </a:prstGeom>
          </p:spPr>
        </p:pic>
      </p:grpSp>
      <p:sp>
        <p:nvSpPr>
          <p:cNvPr id="21" name="TextBox 20">
            <a:extLst>
              <a:ext uri="{FF2B5EF4-FFF2-40B4-BE49-F238E27FC236}">
                <a16:creationId xmlns:a16="http://schemas.microsoft.com/office/drawing/2014/main" id="{71550F9A-4B4E-D16F-5A4B-F19CF87DC232}"/>
              </a:ext>
            </a:extLst>
          </p:cNvPr>
          <p:cNvSpPr txBox="1"/>
          <p:nvPr/>
        </p:nvSpPr>
        <p:spPr>
          <a:xfrm>
            <a:off x="-490122" y="0"/>
            <a:ext cx="6096000" cy="461665"/>
          </a:xfrm>
          <a:prstGeom prst="rect">
            <a:avLst/>
          </a:prstGeom>
          <a:noFill/>
        </p:spPr>
        <p:txBody>
          <a:bodyPr wrap="square">
            <a:spAutoFit/>
          </a:bodyPr>
          <a:lstStyle/>
          <a:p>
            <a:pPr algn="ctr"/>
            <a:r>
              <a:rPr lang="en-GB" sz="2400" dirty="0"/>
              <a:t>3 types of Plots</a:t>
            </a:r>
          </a:p>
        </p:txBody>
      </p:sp>
      <p:sp>
        <p:nvSpPr>
          <p:cNvPr id="22" name="TextBox 21">
            <a:extLst>
              <a:ext uri="{FF2B5EF4-FFF2-40B4-BE49-F238E27FC236}">
                <a16:creationId xmlns:a16="http://schemas.microsoft.com/office/drawing/2014/main" id="{62F2FCB9-2FE7-1613-ABB4-F57DAEE8A696}"/>
              </a:ext>
            </a:extLst>
          </p:cNvPr>
          <p:cNvSpPr txBox="1"/>
          <p:nvPr/>
        </p:nvSpPr>
        <p:spPr>
          <a:xfrm>
            <a:off x="1542281" y="1064828"/>
            <a:ext cx="6096000" cy="461665"/>
          </a:xfrm>
          <a:prstGeom prst="rect">
            <a:avLst/>
          </a:prstGeom>
          <a:noFill/>
        </p:spPr>
        <p:txBody>
          <a:bodyPr wrap="square">
            <a:spAutoFit/>
          </a:bodyPr>
          <a:lstStyle/>
          <a:p>
            <a:pPr algn="ctr"/>
            <a:r>
              <a:rPr lang="en-GB" sz="2400" dirty="0"/>
              <a:t>Comparison Plot</a:t>
            </a:r>
          </a:p>
        </p:txBody>
      </p:sp>
      <p:sp>
        <p:nvSpPr>
          <p:cNvPr id="23" name="TextBox 22">
            <a:extLst>
              <a:ext uri="{FF2B5EF4-FFF2-40B4-BE49-F238E27FC236}">
                <a16:creationId xmlns:a16="http://schemas.microsoft.com/office/drawing/2014/main" id="{49B75FA8-292C-C72F-40FA-AF9412453AF9}"/>
              </a:ext>
            </a:extLst>
          </p:cNvPr>
          <p:cNvSpPr txBox="1"/>
          <p:nvPr/>
        </p:nvSpPr>
        <p:spPr>
          <a:xfrm>
            <a:off x="7342689" y="3431928"/>
            <a:ext cx="4966872" cy="461665"/>
          </a:xfrm>
          <a:prstGeom prst="rect">
            <a:avLst/>
          </a:prstGeom>
          <a:noFill/>
        </p:spPr>
        <p:txBody>
          <a:bodyPr wrap="square">
            <a:spAutoFit/>
          </a:bodyPr>
          <a:lstStyle/>
          <a:p>
            <a:pPr algn="ctr"/>
            <a:r>
              <a:rPr lang="en-GB" sz="2400" dirty="0"/>
              <a:t>Subgroup Plots</a:t>
            </a:r>
          </a:p>
        </p:txBody>
      </p:sp>
    </p:spTree>
    <p:extLst>
      <p:ext uri="{BB962C8B-B14F-4D97-AF65-F5344CB8AC3E}">
        <p14:creationId xmlns:p14="http://schemas.microsoft.com/office/powerpoint/2010/main" val="36657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E2EF-520E-3A0A-B245-A3D9D736C568}"/>
              </a:ext>
            </a:extLst>
          </p:cNvPr>
          <p:cNvSpPr>
            <a:spLocks noGrp="1"/>
          </p:cNvSpPr>
          <p:nvPr>
            <p:ph type="title"/>
          </p:nvPr>
        </p:nvSpPr>
        <p:spPr/>
        <p:txBody>
          <a:bodyPr/>
          <a:lstStyle/>
          <a:p>
            <a:r>
              <a:rPr lang="en-GB" dirty="0"/>
              <a:t>Presentation of the ENA Tool</a:t>
            </a:r>
          </a:p>
        </p:txBody>
      </p:sp>
      <p:sp>
        <p:nvSpPr>
          <p:cNvPr id="3" name="Content Placeholder 2">
            <a:extLst>
              <a:ext uri="{FF2B5EF4-FFF2-40B4-BE49-F238E27FC236}">
                <a16:creationId xmlns:a16="http://schemas.microsoft.com/office/drawing/2014/main" id="{9EAEF535-8262-5A59-5D0E-F427ED0B3433}"/>
              </a:ext>
            </a:extLst>
          </p:cNvPr>
          <p:cNvSpPr>
            <a:spLocks noGrp="1"/>
          </p:cNvSpPr>
          <p:nvPr>
            <p:ph idx="1"/>
          </p:nvPr>
        </p:nvSpPr>
        <p:spPr>
          <a:xfrm>
            <a:off x="561975" y="1427815"/>
            <a:ext cx="10515600" cy="4351338"/>
          </a:xfrm>
        </p:spPr>
        <p:txBody>
          <a:bodyPr/>
          <a:lstStyle/>
          <a:p>
            <a:pPr lvl="1"/>
            <a:r>
              <a:rPr lang="en-GB" dirty="0"/>
              <a:t>Go to </a:t>
            </a:r>
            <a:r>
              <a:rPr lang="en-GB" dirty="0">
                <a:hlinkClick r:id="rId2"/>
              </a:rPr>
              <a:t>https://app.epistemicnetwork.org/login.html</a:t>
            </a:r>
            <a:endParaRPr lang="en-GB" dirty="0"/>
          </a:p>
          <a:p>
            <a:pPr lvl="1"/>
            <a:r>
              <a:rPr lang="en-GB" dirty="0"/>
              <a:t>Upload </a:t>
            </a:r>
            <a:r>
              <a:rPr lang="en-GB" dirty="0" err="1"/>
              <a:t>GoT</a:t>
            </a:r>
            <a:r>
              <a:rPr lang="en-GB" dirty="0"/>
              <a:t> Data</a:t>
            </a:r>
          </a:p>
          <a:p>
            <a:pPr lvl="1"/>
            <a:r>
              <a:rPr lang="en-GB" dirty="0"/>
              <a:t>Step by step model set up</a:t>
            </a:r>
          </a:p>
          <a:p>
            <a:pPr lvl="1"/>
            <a:r>
              <a:rPr lang="en-GB" dirty="0"/>
              <a:t>Play with settings</a:t>
            </a:r>
          </a:p>
          <a:p>
            <a:r>
              <a:rPr lang="en-GB" dirty="0"/>
              <a:t>You want to investigate the following</a:t>
            </a:r>
          </a:p>
          <a:p>
            <a:pPr lvl="1"/>
            <a:r>
              <a:rPr lang="en-GB" dirty="0"/>
              <a:t>How are the dialogues different between male and female characters?</a:t>
            </a:r>
          </a:p>
          <a:p>
            <a:pPr lvl="1"/>
            <a:r>
              <a:rPr lang="en-GB" dirty="0"/>
              <a:t>What are the differences in the dialogues between E1 and E3? </a:t>
            </a:r>
          </a:p>
          <a:p>
            <a:pPr lvl="1"/>
            <a:r>
              <a:rPr lang="en-GB" dirty="0"/>
              <a:t>What are differences in discourse between your select houses?</a:t>
            </a:r>
          </a:p>
          <a:p>
            <a:pPr lvl="1"/>
            <a:endParaRPr lang="en-GB" dirty="0"/>
          </a:p>
          <a:p>
            <a:pPr lvl="1"/>
            <a:endParaRPr lang="en-GB" dirty="0"/>
          </a:p>
          <a:p>
            <a:pPr lvl="1"/>
            <a:endParaRPr lang="en-GB" dirty="0"/>
          </a:p>
        </p:txBody>
      </p:sp>
      <p:sp>
        <p:nvSpPr>
          <p:cNvPr id="4" name="TextBox 3">
            <a:extLst>
              <a:ext uri="{FF2B5EF4-FFF2-40B4-BE49-F238E27FC236}">
                <a16:creationId xmlns:a16="http://schemas.microsoft.com/office/drawing/2014/main" id="{602C8B07-4222-7232-5924-4A090136308A}"/>
              </a:ext>
            </a:extLst>
          </p:cNvPr>
          <p:cNvSpPr txBox="1"/>
          <p:nvPr/>
        </p:nvSpPr>
        <p:spPr>
          <a:xfrm>
            <a:off x="4105275" y="6097702"/>
            <a:ext cx="8410575" cy="395173"/>
          </a:xfrm>
          <a:prstGeom prst="rect">
            <a:avLst/>
          </a:prstGeom>
          <a:noFill/>
        </p:spPr>
        <p:txBody>
          <a:bodyPr wrap="square">
            <a:spAutoFit/>
          </a:bodyPr>
          <a:lstStyle/>
          <a:p>
            <a:pPr lvl="0">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LO3: Build and interpret simple epistemic network models using the ENA </a:t>
            </a:r>
          </a:p>
        </p:txBody>
      </p:sp>
    </p:spTree>
    <p:extLst>
      <p:ext uri="{BB962C8B-B14F-4D97-AF65-F5344CB8AC3E}">
        <p14:creationId xmlns:p14="http://schemas.microsoft.com/office/powerpoint/2010/main" val="3200835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5CDB-4227-8F60-D483-80381BD17D3B}"/>
              </a:ext>
            </a:extLst>
          </p:cNvPr>
          <p:cNvSpPr>
            <a:spLocks noGrp="1"/>
          </p:cNvSpPr>
          <p:nvPr>
            <p:ph type="title"/>
          </p:nvPr>
        </p:nvSpPr>
        <p:spPr>
          <a:xfrm>
            <a:off x="838200" y="365126"/>
            <a:ext cx="10515600" cy="466148"/>
          </a:xfrm>
        </p:spPr>
        <p:txBody>
          <a:bodyPr>
            <a:normAutofit fontScale="90000"/>
          </a:bodyPr>
          <a:lstStyle/>
          <a:p>
            <a:r>
              <a:rPr lang="en-GB" dirty="0"/>
              <a:t>References</a:t>
            </a:r>
          </a:p>
        </p:txBody>
      </p:sp>
      <p:sp>
        <p:nvSpPr>
          <p:cNvPr id="3" name="Content Placeholder 2">
            <a:extLst>
              <a:ext uri="{FF2B5EF4-FFF2-40B4-BE49-F238E27FC236}">
                <a16:creationId xmlns:a16="http://schemas.microsoft.com/office/drawing/2014/main" id="{5E10F4AC-C679-B35F-8625-65371D95296F}"/>
              </a:ext>
            </a:extLst>
          </p:cNvPr>
          <p:cNvSpPr>
            <a:spLocks noGrp="1"/>
          </p:cNvSpPr>
          <p:nvPr>
            <p:ph idx="1"/>
          </p:nvPr>
        </p:nvSpPr>
        <p:spPr>
          <a:xfrm>
            <a:off x="360219" y="1094510"/>
            <a:ext cx="11152909" cy="5661600"/>
          </a:xfrm>
        </p:spPr>
        <p:txBody>
          <a:bodyPr>
            <a:normAutofit fontScale="47500" lnSpcReduction="20000"/>
          </a:bodyPr>
          <a:lstStyle/>
          <a:p>
            <a:pPr lvl="0"/>
            <a:r>
              <a:rPr lang="en-GB" dirty="0"/>
              <a:t>Bressler, D. M., Bodzin, A. M., Eagan, B., &amp; Tabatabai, S. (2019). </a:t>
            </a:r>
            <a:r>
              <a:rPr lang="en-GB" i="1" dirty="0"/>
              <a:t>Using epistemic network analysis to examine discourse and scientific practice during a collaborative game.</a:t>
            </a:r>
            <a:r>
              <a:rPr lang="en-GB" dirty="0"/>
              <a:t> Journal of Science Education and Technology, 28, 553–566. https://doi.org/10.1007/s10956-019-09771-2</a:t>
            </a:r>
          </a:p>
          <a:p>
            <a:pPr lvl="0"/>
            <a:r>
              <a:rPr lang="en-GB" dirty="0"/>
              <a:t>Chang, H. Y., &amp; Tsai, C. C. (2023). </a:t>
            </a:r>
            <a:r>
              <a:rPr lang="en-GB" i="1" dirty="0"/>
              <a:t>Epistemic network analysis of students’ drawings to investigate their conceptions of science learning with technology.</a:t>
            </a:r>
            <a:r>
              <a:rPr lang="en-GB" dirty="0"/>
              <a:t> Journal of Science Education and Technology, 32(2), 267–283. https://doi.org/10.1007/s10956-022-10026-1</a:t>
            </a:r>
          </a:p>
          <a:p>
            <a:pPr lvl="0"/>
            <a:r>
              <a:rPr lang="en-GB" dirty="0"/>
              <a:t>Cheung, K. K. C. (2020). </a:t>
            </a:r>
            <a:r>
              <a:rPr lang="en-GB" i="1" dirty="0"/>
              <a:t>Exploring the inclusion of nature of science in biology curriculum and high-stakes assessments in Hong Kong: Epistemic network analysis.</a:t>
            </a:r>
            <a:r>
              <a:rPr lang="en-GB" dirty="0"/>
              <a:t> Science &amp; Education, 29(3), 491–512. https://doi.org/10.1007/s11191-020-00106-z</a:t>
            </a:r>
          </a:p>
          <a:p>
            <a:pPr lvl="0"/>
            <a:r>
              <a:rPr lang="en-GB" dirty="0" err="1"/>
              <a:t>Csanadi</a:t>
            </a:r>
            <a:r>
              <a:rPr lang="en-GB" dirty="0"/>
              <a:t>, A., Eagan, B., Kollar, I., Shaffer, D. W., &amp; Fischer, F. (2018). </a:t>
            </a:r>
            <a:r>
              <a:rPr lang="en-GB" i="1" dirty="0"/>
              <a:t>When coding-and-counting is not enough: Using epistemic network analysis (ENA) to </a:t>
            </a:r>
            <a:r>
              <a:rPr lang="en-GB" i="1" dirty="0" err="1"/>
              <a:t>analyze</a:t>
            </a:r>
            <a:r>
              <a:rPr lang="en-GB" i="1" dirty="0"/>
              <a:t> verbal data in CSCL research.</a:t>
            </a:r>
            <a:r>
              <a:rPr lang="en-GB" dirty="0"/>
              <a:t> International Journal of Computer-Supported Collaborative Learning, 13, 419–438. </a:t>
            </a:r>
            <a:r>
              <a:rPr lang="en-GB" dirty="0">
                <a:hlinkClick r:id="rId3"/>
              </a:rPr>
              <a:t>https://doi.org/10.1007/s11412-018-9282-1</a:t>
            </a:r>
            <a:endParaRPr lang="en-GB" dirty="0"/>
          </a:p>
          <a:p>
            <a:pPr lvl="0"/>
            <a:r>
              <a:rPr lang="en-GB" dirty="0"/>
              <a:t>Dzieciatko-Szendrei, B., &amp; Pantić, N. (in press). </a:t>
            </a:r>
            <a:r>
              <a:rPr lang="en-GB" i="1" dirty="0"/>
              <a:t>Agency in networks: Understanding teacher participation in an Online Community of Practice with social and epistemic network analysis.</a:t>
            </a:r>
            <a:r>
              <a:rPr lang="en-GB" dirty="0"/>
              <a:t> Teaching and Teacher Education.</a:t>
            </a:r>
          </a:p>
          <a:p>
            <a:pPr lvl="0"/>
            <a:r>
              <a:rPr lang="en-GB" dirty="0"/>
              <a:t>Fan, Y. K., Barany, A., &amp; Foster, A. (2023). </a:t>
            </a:r>
            <a:r>
              <a:rPr lang="en-GB" i="1" dirty="0"/>
              <a:t>Possible future selves in STEM: An epistemic network analysis of identity exploration in minoritized students and alumni.</a:t>
            </a:r>
            <a:r>
              <a:rPr lang="en-GB" dirty="0"/>
              <a:t> International Journal of STEM Education, 10(1), 22. https://doi.org/10.1186/s40594-023-00440-4</a:t>
            </a:r>
          </a:p>
          <a:p>
            <a:pPr lvl="0"/>
            <a:r>
              <a:rPr lang="en-GB" dirty="0"/>
              <a:t>Gao, Q., Cao, Y., Xie, H., &amp; Li, X. (2023). </a:t>
            </a:r>
            <a:r>
              <a:rPr lang="en-GB" i="1" dirty="0"/>
              <a:t>Investigating the nature of science in reformed Chinese biology curriculum standards: Epistemic network analysis.</a:t>
            </a:r>
            <a:r>
              <a:rPr lang="en-GB" dirty="0"/>
              <a:t> Science &amp; Education, 32, 1–29. https://doi.org/10.1007/s11191-023-00348-w</a:t>
            </a:r>
          </a:p>
          <a:p>
            <a:pPr lvl="0"/>
            <a:r>
              <a:rPr lang="en-GB" dirty="0"/>
              <a:t>Gee, J. P. (2014) An Introduction to Discourse Analysis: Theory and Method. Routledge.</a:t>
            </a:r>
          </a:p>
          <a:p>
            <a:pPr lvl="0"/>
            <a:r>
              <a:rPr lang="en-GB" dirty="0"/>
              <a:t>Li, S., Huang, X., Wang, T., Pan, Z., &amp; Lajoie, S. P. (2022). </a:t>
            </a:r>
            <a:r>
              <a:rPr lang="en-GB" i="1" dirty="0"/>
              <a:t>Examining the interplay between self-regulated learning activities and types of knowledge within a computer-simulated environment.</a:t>
            </a:r>
            <a:r>
              <a:rPr lang="en-GB" dirty="0"/>
              <a:t> Journal of Learning Analytics, 9(3), 152–168. https://doi.org/10.18608/jla.2022.742</a:t>
            </a:r>
          </a:p>
          <a:p>
            <a:pPr lvl="0"/>
            <a:r>
              <a:rPr lang="en-GB" dirty="0"/>
              <a:t>Mulvey, B. K., Parrish, J. C., Reid, J. W., Papa, J., &amp; Peters-Burton, E. E. (2021). </a:t>
            </a:r>
            <a:r>
              <a:rPr lang="en-GB" i="1" dirty="0"/>
              <a:t>Making connections: Using individual epistemic network analysis to extend the value of nature of science assessment.</a:t>
            </a:r>
            <a:r>
              <a:rPr lang="en-GB" dirty="0"/>
              <a:t> Science &amp; Education, 30(3), 527–555. https://doi.org/10.1007/s11191-020-00171-4</a:t>
            </a:r>
          </a:p>
          <a:p>
            <a:pPr lvl="0"/>
            <a:r>
              <a:rPr lang="en-GB" dirty="0"/>
              <a:t>Pantić, N., Galey, S., Florian, L., </a:t>
            </a:r>
            <a:r>
              <a:rPr lang="en-GB" dirty="0" err="1"/>
              <a:t>Joksimović</a:t>
            </a:r>
            <a:r>
              <a:rPr lang="en-GB" dirty="0"/>
              <a:t>, S., Viry, G., </a:t>
            </a:r>
            <a:r>
              <a:rPr lang="en-GB" dirty="0" err="1"/>
              <a:t>Gašević</a:t>
            </a:r>
            <a:r>
              <a:rPr lang="en-GB" dirty="0"/>
              <a:t>, D., </a:t>
            </a:r>
            <a:r>
              <a:rPr lang="en-GB" dirty="0" err="1"/>
              <a:t>Knutes</a:t>
            </a:r>
            <a:r>
              <a:rPr lang="en-GB" dirty="0"/>
              <a:t> Nyqvist, H., &amp; Kyritsi, K. (2022). Making sense of teacher agency for change with social and epistemic network analysis. </a:t>
            </a:r>
            <a:r>
              <a:rPr lang="en-GB" i="1" dirty="0"/>
              <a:t>Journal of Educational Change, 23</a:t>
            </a:r>
            <a:r>
              <a:rPr lang="en-GB" dirty="0"/>
              <a:t>(1), 145–177. </a:t>
            </a:r>
            <a:r>
              <a:rPr lang="en-GB" u="sng" dirty="0">
                <a:hlinkClick r:id="rId4"/>
              </a:rPr>
              <a:t>https://doi.org/10.1007/s10833-021-09413-7</a:t>
            </a:r>
            <a:r>
              <a:rPr lang="en-GB" dirty="0"/>
              <a:t>.</a:t>
            </a:r>
          </a:p>
          <a:p>
            <a:pPr lvl="0"/>
            <a:r>
              <a:rPr lang="en-GB" dirty="0"/>
              <a:t>Peters-Burton, E. E., Dagher, Z. R., &amp; </a:t>
            </a:r>
            <a:r>
              <a:rPr lang="en-GB" dirty="0" err="1"/>
              <a:t>Erduran</a:t>
            </a:r>
            <a:r>
              <a:rPr lang="en-GB" dirty="0"/>
              <a:t>, S. (2023). </a:t>
            </a:r>
            <a:r>
              <a:rPr lang="en-GB" i="1" dirty="0"/>
              <a:t>Student, teacher, and scientist views of the scientific enterprise: An epistemic network re-analysis.</a:t>
            </a:r>
            <a:r>
              <a:rPr lang="en-GB" dirty="0"/>
              <a:t> International Journal of Science and Mathematics Education, 21(2), 347–375. https://doi.org/10.1007/s10763-022-10256-7</a:t>
            </a:r>
          </a:p>
          <a:p>
            <a:pPr lvl="0"/>
            <a:r>
              <a:rPr lang="en-GB" dirty="0"/>
              <a:t>Shaffer, D. W. (2017). </a:t>
            </a:r>
            <a:r>
              <a:rPr lang="en-GB" i="1" dirty="0"/>
              <a:t>Quantitative ethnography</a:t>
            </a:r>
            <a:r>
              <a:rPr lang="en-GB" dirty="0"/>
              <a:t>. Madison, WI: Cathcart Press.</a:t>
            </a:r>
          </a:p>
          <a:p>
            <a:endParaRPr lang="en-GB" dirty="0"/>
          </a:p>
          <a:p>
            <a:endParaRPr lang="en-GB" dirty="0"/>
          </a:p>
        </p:txBody>
      </p:sp>
    </p:spTree>
    <p:extLst>
      <p:ext uri="{BB962C8B-B14F-4D97-AF65-F5344CB8AC3E}">
        <p14:creationId xmlns:p14="http://schemas.microsoft.com/office/powerpoint/2010/main" val="164129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A737-C44C-E59B-3149-EBCF33C354A9}"/>
              </a:ext>
            </a:extLst>
          </p:cNvPr>
          <p:cNvSpPr>
            <a:spLocks noGrp="1"/>
          </p:cNvSpPr>
          <p:nvPr>
            <p:ph type="title"/>
          </p:nvPr>
        </p:nvSpPr>
        <p:spPr>
          <a:xfrm>
            <a:off x="838200" y="2812473"/>
            <a:ext cx="10952018" cy="748579"/>
          </a:xfrm>
        </p:spPr>
        <p:txBody>
          <a:bodyPr>
            <a:normAutofit fontScale="90000"/>
          </a:bodyPr>
          <a:lstStyle/>
          <a:p>
            <a:r>
              <a:rPr lang="en-GB" dirty="0"/>
              <a:t>LO1: Understand what Epistemic Network Analysis (ENA) is and when to use it.</a:t>
            </a:r>
            <a:br>
              <a:rPr lang="en-GB" dirty="0"/>
            </a:br>
            <a:endParaRPr lang="en-GB" dirty="0"/>
          </a:p>
        </p:txBody>
      </p:sp>
      <p:sp>
        <p:nvSpPr>
          <p:cNvPr id="3" name="Content Placeholder 2">
            <a:extLst>
              <a:ext uri="{FF2B5EF4-FFF2-40B4-BE49-F238E27FC236}">
                <a16:creationId xmlns:a16="http://schemas.microsoft.com/office/drawing/2014/main" id="{02C02EAA-AF19-A1FE-DD6E-89513ECEC2EE}"/>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790921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C67A-B4BF-7C47-176D-F78B2908A53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24CC3C1A-4325-465D-3179-F399B41A4D98}"/>
              </a:ext>
            </a:extLst>
          </p:cNvPr>
          <p:cNvSpPr>
            <a:spLocks noGrp="1"/>
          </p:cNvSpPr>
          <p:nvPr>
            <p:ph idx="1"/>
          </p:nvPr>
        </p:nvSpPr>
        <p:spPr/>
        <p:txBody>
          <a:bodyPr/>
          <a:lstStyle/>
          <a:p>
            <a:r>
              <a:rPr lang="en-GB" dirty="0">
                <a:hlinkClick r:id="rId2"/>
              </a:rPr>
              <a:t>Quantitative Ethnography: Quick Summary</a:t>
            </a:r>
            <a:endParaRPr lang="en-GB" dirty="0"/>
          </a:p>
          <a:p>
            <a:r>
              <a:rPr lang="en-GB" dirty="0">
                <a:hlinkClick r:id="rId3"/>
              </a:rPr>
              <a:t>A guide to data preparation</a:t>
            </a:r>
            <a:endParaRPr lang="en-GB" dirty="0"/>
          </a:p>
        </p:txBody>
      </p:sp>
    </p:spTree>
    <p:extLst>
      <p:ext uri="{BB962C8B-B14F-4D97-AF65-F5344CB8AC3E}">
        <p14:creationId xmlns:p14="http://schemas.microsoft.com/office/powerpoint/2010/main" val="2105229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7C5A-807C-7350-0F2D-D6EE3C3349AA}"/>
              </a:ext>
            </a:extLst>
          </p:cNvPr>
          <p:cNvSpPr>
            <a:spLocks noGrp="1"/>
          </p:cNvSpPr>
          <p:nvPr>
            <p:ph type="title"/>
          </p:nvPr>
        </p:nvSpPr>
        <p:spPr/>
        <p:txBody>
          <a:bodyPr/>
          <a:lstStyle/>
          <a:p>
            <a:r>
              <a:rPr lang="en-GB" dirty="0"/>
              <a:t>Back in your seats, discuss (5 min):</a:t>
            </a:r>
          </a:p>
        </p:txBody>
      </p:sp>
      <p:sp>
        <p:nvSpPr>
          <p:cNvPr id="3" name="Content Placeholder 2">
            <a:extLst>
              <a:ext uri="{FF2B5EF4-FFF2-40B4-BE49-F238E27FC236}">
                <a16:creationId xmlns:a16="http://schemas.microsoft.com/office/drawing/2014/main" id="{FDC92F67-48D7-7679-C8F9-679902C393A4}"/>
              </a:ext>
            </a:extLst>
          </p:cNvPr>
          <p:cNvSpPr>
            <a:spLocks noGrp="1"/>
          </p:cNvSpPr>
          <p:nvPr>
            <p:ph idx="1"/>
          </p:nvPr>
        </p:nvSpPr>
        <p:spPr/>
        <p:txBody>
          <a:bodyPr/>
          <a:lstStyle/>
          <a:p>
            <a:r>
              <a:rPr lang="en-GB" dirty="0"/>
              <a:t>What experiences influenced where you placed yourself on each axis? Has your position changed after hearing others’ experiences?</a:t>
            </a:r>
          </a:p>
          <a:p>
            <a:r>
              <a:rPr lang="en-GB" dirty="0"/>
              <a:t>Were you clustered with people similar to you, or different?</a:t>
            </a:r>
          </a:p>
          <a:p>
            <a:r>
              <a:rPr lang="en-GB" dirty="0"/>
              <a:t>Did you hear any shared challenges or patterns across roles and institutions? What was it?</a:t>
            </a:r>
          </a:p>
          <a:p>
            <a:r>
              <a:rPr lang="en-GB" dirty="0"/>
              <a:t>Report back</a:t>
            </a:r>
          </a:p>
        </p:txBody>
      </p:sp>
    </p:spTree>
    <p:extLst>
      <p:ext uri="{BB962C8B-B14F-4D97-AF65-F5344CB8AC3E}">
        <p14:creationId xmlns:p14="http://schemas.microsoft.com/office/powerpoint/2010/main" val="416969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A128-E4C5-95F3-3F92-3D63C9B4206B}"/>
              </a:ext>
            </a:extLst>
          </p:cNvPr>
          <p:cNvSpPr>
            <a:spLocks noGrp="1"/>
          </p:cNvSpPr>
          <p:nvPr>
            <p:ph type="title"/>
          </p:nvPr>
        </p:nvSpPr>
        <p:spPr/>
        <p:txBody>
          <a:bodyPr/>
          <a:lstStyle/>
          <a:p>
            <a:r>
              <a:rPr lang="en-GB" dirty="0"/>
              <a:t>Quantitative Ethnography (QE) as the Theoretical Core of ENA</a:t>
            </a:r>
          </a:p>
        </p:txBody>
      </p:sp>
      <p:sp>
        <p:nvSpPr>
          <p:cNvPr id="3" name="Content Placeholder 2">
            <a:extLst>
              <a:ext uri="{FF2B5EF4-FFF2-40B4-BE49-F238E27FC236}">
                <a16:creationId xmlns:a16="http://schemas.microsoft.com/office/drawing/2014/main" id="{535F7B30-92FA-BA04-627A-0E09165F57CF}"/>
              </a:ext>
            </a:extLst>
          </p:cNvPr>
          <p:cNvSpPr>
            <a:spLocks noGrp="1"/>
          </p:cNvSpPr>
          <p:nvPr>
            <p:ph idx="1"/>
          </p:nvPr>
        </p:nvSpPr>
        <p:spPr/>
        <p:txBody>
          <a:bodyPr>
            <a:normAutofit/>
          </a:bodyPr>
          <a:lstStyle/>
          <a:p>
            <a:r>
              <a:rPr lang="en-GB" b="1" dirty="0"/>
              <a:t>Ethnography </a:t>
            </a:r>
            <a:r>
              <a:rPr lang="en-GB" dirty="0"/>
              <a:t>– a method of studying culture, social behaviour and practices</a:t>
            </a:r>
          </a:p>
          <a:p>
            <a:r>
              <a:rPr lang="en-GB" b="1" dirty="0"/>
              <a:t>Ethnographic</a:t>
            </a:r>
            <a:r>
              <a:rPr lang="en-GB" dirty="0"/>
              <a:t> methods give deep insight but are small-scale (“thick but narrow”).</a:t>
            </a:r>
          </a:p>
          <a:p>
            <a:r>
              <a:rPr lang="en-GB" b="1" dirty="0"/>
              <a:t>Quantitative</a:t>
            </a:r>
            <a:r>
              <a:rPr lang="en-GB" dirty="0"/>
              <a:t> techniques handle large samples to make inferences about a population but miss context (“shallow but broad”).</a:t>
            </a:r>
          </a:p>
          <a:p>
            <a:r>
              <a:rPr lang="en-GB" b="1" dirty="0"/>
              <a:t>QE ensures </a:t>
            </a:r>
            <a:r>
              <a:rPr lang="en-GB" dirty="0"/>
              <a:t>compatibility between big-data analytic and interpretive ethnography without violating the assumptions of either</a:t>
            </a:r>
          </a:p>
          <a:p>
            <a:endParaRPr lang="en-GB" dirty="0"/>
          </a:p>
          <a:p>
            <a:endParaRPr lang="en-GB" dirty="0"/>
          </a:p>
        </p:txBody>
      </p:sp>
    </p:spTree>
    <p:extLst>
      <p:ext uri="{BB962C8B-B14F-4D97-AF65-F5344CB8AC3E}">
        <p14:creationId xmlns:p14="http://schemas.microsoft.com/office/powerpoint/2010/main" val="40777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E678-44C0-539F-DE96-2669E3174673}"/>
              </a:ext>
            </a:extLst>
          </p:cNvPr>
          <p:cNvSpPr>
            <a:spLocks noGrp="1"/>
          </p:cNvSpPr>
          <p:nvPr>
            <p:ph type="title"/>
          </p:nvPr>
        </p:nvSpPr>
        <p:spPr/>
        <p:txBody>
          <a:bodyPr/>
          <a:lstStyle/>
          <a:p>
            <a:r>
              <a:rPr lang="en-GB" dirty="0"/>
              <a:t>What is Epistemic Network Analysis (ENA)</a:t>
            </a:r>
          </a:p>
        </p:txBody>
      </p:sp>
      <p:sp>
        <p:nvSpPr>
          <p:cNvPr id="3" name="Content Placeholder 2">
            <a:extLst>
              <a:ext uri="{FF2B5EF4-FFF2-40B4-BE49-F238E27FC236}">
                <a16:creationId xmlns:a16="http://schemas.microsoft.com/office/drawing/2014/main" id="{8BAC37DF-469B-4032-8C8A-EA9993948DD3}"/>
              </a:ext>
            </a:extLst>
          </p:cNvPr>
          <p:cNvSpPr>
            <a:spLocks noGrp="1"/>
          </p:cNvSpPr>
          <p:nvPr>
            <p:ph idx="1"/>
          </p:nvPr>
        </p:nvSpPr>
        <p:spPr/>
        <p:txBody>
          <a:bodyPr>
            <a:normAutofit fontScale="92500" lnSpcReduction="10000"/>
          </a:bodyPr>
          <a:lstStyle/>
          <a:p>
            <a:r>
              <a:rPr lang="en-GB" dirty="0">
                <a:latin typeface="Arial" panose="020B0604020202020204" pitchFamily="34" charset="0"/>
                <a:cs typeface="Arial" panose="020B0604020202020204" pitchFamily="34" charset="0"/>
              </a:rPr>
              <a:t>ENA is a network-based method for analysing codified data</a:t>
            </a:r>
          </a:p>
          <a:p>
            <a:r>
              <a:rPr lang="en-GB" dirty="0">
                <a:latin typeface="Arial" panose="020B0604020202020204" pitchFamily="34" charset="0"/>
                <a:cs typeface="Arial" panose="020B0604020202020204" pitchFamily="34" charset="0"/>
              </a:rPr>
              <a:t>Developed by Professor Shaffer and his team at the University of Wisconsin-Madison (UWM)</a:t>
            </a:r>
          </a:p>
          <a:p>
            <a:r>
              <a:rPr lang="en-GB" dirty="0">
                <a:latin typeface="Arial" panose="020B0604020202020204" pitchFamily="34" charset="0"/>
                <a:cs typeface="Arial" panose="020B0604020202020204" pitchFamily="34" charset="0"/>
              </a:rPr>
              <a:t>Today we will learn:</a:t>
            </a:r>
          </a:p>
          <a:p>
            <a:pPr lvl="1"/>
            <a:r>
              <a:rPr lang="en-GB" dirty="0">
                <a:latin typeface="Arial" panose="020B0604020202020204" pitchFamily="34" charset="0"/>
                <a:cs typeface="Arial" panose="020B0604020202020204" pitchFamily="34" charset="0"/>
              </a:rPr>
              <a:t>How to code qualitative data with the methods from QE</a:t>
            </a:r>
          </a:p>
          <a:p>
            <a:pPr lvl="1"/>
            <a:r>
              <a:rPr lang="en-GB" dirty="0">
                <a:latin typeface="Arial" panose="020B0604020202020204" pitchFamily="34" charset="0"/>
                <a:cs typeface="Arial" panose="020B0604020202020204" pitchFamily="34" charset="0"/>
              </a:rPr>
              <a:t>How to segment qualitative data to make it compatible for ENA</a:t>
            </a:r>
          </a:p>
          <a:p>
            <a:pPr lvl="1"/>
            <a:r>
              <a:rPr lang="en-GB" dirty="0">
                <a:latin typeface="Arial" panose="020B0604020202020204" pitchFamily="34" charset="0"/>
                <a:cs typeface="Arial" panose="020B0604020202020204" pitchFamily="34" charset="0"/>
              </a:rPr>
              <a:t>How to code with automated codifier (</a:t>
            </a:r>
            <a:r>
              <a:rPr lang="en-GB" dirty="0" err="1">
                <a:latin typeface="Arial" panose="020B0604020202020204" pitchFamily="34" charset="0"/>
                <a:cs typeface="Arial" panose="020B0604020202020204" pitchFamily="34" charset="0"/>
              </a:rPr>
              <a:t>nCoder</a:t>
            </a:r>
            <a:r>
              <a:rPr lang="en-GB" dirty="0">
                <a:latin typeface="Arial" panose="020B0604020202020204" pitchFamily="34" charset="0"/>
                <a:cs typeface="Arial" panose="020B0604020202020204" pitchFamily="34" charset="0"/>
              </a:rPr>
              <a:t>)</a:t>
            </a:r>
          </a:p>
          <a:p>
            <a:pPr lvl="1"/>
            <a:r>
              <a:rPr lang="en-GB" dirty="0">
                <a:latin typeface="Arial" panose="020B0604020202020204" pitchFamily="34" charset="0"/>
                <a:cs typeface="Arial" panose="020B0604020202020204" pitchFamily="34" charset="0"/>
              </a:rPr>
              <a:t>How to build simple models and interpret ENA Graphs</a:t>
            </a:r>
          </a:p>
          <a:p>
            <a:r>
              <a:rPr lang="en-GB" dirty="0">
                <a:solidFill>
                  <a:schemeClr val="tx2"/>
                </a:solidFill>
                <a:latin typeface="Arial" panose="020B0604020202020204" pitchFamily="34" charset="0"/>
                <a:cs typeface="Arial" panose="020B0604020202020204" pitchFamily="34" charset="0"/>
              </a:rPr>
              <a:t>There is a web interface and R package (links in your GitHub Repo)</a:t>
            </a:r>
          </a:p>
          <a:p>
            <a:r>
              <a:rPr lang="en-GB" dirty="0">
                <a:solidFill>
                  <a:schemeClr val="tx2"/>
                </a:solidFill>
                <a:latin typeface="Arial" panose="020B0604020202020204" pitchFamily="34" charset="0"/>
                <a:cs typeface="Arial" panose="020B0604020202020204" pitchFamily="34" charset="0"/>
              </a:rPr>
              <a:t>International Society for Quantitative Ethnography: </a:t>
            </a:r>
            <a:r>
              <a:rPr lang="en-GB" dirty="0">
                <a:solidFill>
                  <a:schemeClr val="tx2"/>
                </a:solidFill>
                <a:latin typeface="Arial" panose="020B0604020202020204" pitchFamily="34" charset="0"/>
                <a:cs typeface="Arial" panose="020B0604020202020204" pitchFamily="34" charset="0"/>
                <a:hlinkClick r:id="rId3"/>
              </a:rPr>
              <a:t>https://www.qesoc.org/</a:t>
            </a:r>
            <a:r>
              <a:rPr lang="en-GB" dirty="0">
                <a:solidFill>
                  <a:schemeClr val="tx2"/>
                </a:solidFill>
                <a:latin typeface="Arial" panose="020B0604020202020204" pitchFamily="34" charset="0"/>
                <a:cs typeface="Arial" panose="020B0604020202020204" pitchFamily="34" charset="0"/>
              </a:rPr>
              <a:t> </a:t>
            </a:r>
          </a:p>
          <a:p>
            <a:endParaRPr lang="en-GB" dirty="0">
              <a:latin typeface="Arial" panose="020B0604020202020204" pitchFamily="34" charset="0"/>
              <a:cs typeface="Arial" panose="020B0604020202020204" pitchFamily="34" charset="0"/>
            </a:endParaRPr>
          </a:p>
          <a:p>
            <a:pPr lvl="1"/>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63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280DB-928E-480C-A1A0-8C74CC73F4BC}"/>
              </a:ext>
            </a:extLst>
          </p:cNvPr>
          <p:cNvSpPr>
            <a:spLocks noGrp="1"/>
          </p:cNvSpPr>
          <p:nvPr>
            <p:ph type="title"/>
          </p:nvPr>
        </p:nvSpPr>
        <p:spPr>
          <a:xfrm>
            <a:off x="804672" y="802955"/>
            <a:ext cx="4977976" cy="1454051"/>
          </a:xfrm>
        </p:spPr>
        <p:txBody>
          <a:bodyPr>
            <a:normAutofit/>
          </a:bodyPr>
          <a:lstStyle/>
          <a:p>
            <a:r>
              <a:rPr lang="en-GB" sz="3600">
                <a:solidFill>
                  <a:schemeClr val="tx2"/>
                </a:solidFill>
              </a:rPr>
              <a:t>What is Epistemic Network Analysis (ENA)</a:t>
            </a:r>
          </a:p>
        </p:txBody>
      </p:sp>
      <p:sp>
        <p:nvSpPr>
          <p:cNvPr id="3" name="Content Placeholder 2">
            <a:extLst>
              <a:ext uri="{FF2B5EF4-FFF2-40B4-BE49-F238E27FC236}">
                <a16:creationId xmlns:a16="http://schemas.microsoft.com/office/drawing/2014/main" id="{4E1C5871-3293-2AE5-2F39-EC5A17D5EE6B}"/>
              </a:ext>
            </a:extLst>
          </p:cNvPr>
          <p:cNvSpPr>
            <a:spLocks noGrp="1"/>
          </p:cNvSpPr>
          <p:nvPr>
            <p:ph idx="1"/>
          </p:nvPr>
        </p:nvSpPr>
        <p:spPr>
          <a:xfrm>
            <a:off x="429349" y="2257006"/>
            <a:ext cx="6178822" cy="3803965"/>
          </a:xfrm>
        </p:spPr>
        <p:txBody>
          <a:bodyPr anchor="ctr">
            <a:normAutofit/>
          </a:bodyPr>
          <a:lstStyle/>
          <a:p>
            <a:r>
              <a:rPr lang="en-GB" sz="2400" dirty="0">
                <a:solidFill>
                  <a:schemeClr val="tx2"/>
                </a:solidFill>
              </a:rPr>
              <a:t>ENA is a network-based method for analysing codified data = we explore how Codes relate to each other to reveal patterns of thinking</a:t>
            </a:r>
          </a:p>
          <a:p>
            <a:pPr marL="0" indent="0">
              <a:buNone/>
            </a:pPr>
            <a:endParaRPr lang="en-GB" sz="2400" dirty="0">
              <a:solidFill>
                <a:schemeClr val="tx2"/>
              </a:solidFill>
            </a:endParaRPr>
          </a:p>
        </p:txBody>
      </p:sp>
      <p:grpSp>
        <p:nvGrpSpPr>
          <p:cNvPr id="26" name="Group 2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7" name="Freeform: Shape 2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6412E80-9E08-4324-5428-65F1150C6504}"/>
              </a:ext>
            </a:extLst>
          </p:cNvPr>
          <p:cNvSpPr txBox="1"/>
          <p:nvPr/>
        </p:nvSpPr>
        <p:spPr>
          <a:xfrm>
            <a:off x="3952503" y="6471070"/>
            <a:ext cx="7945573" cy="369332"/>
          </a:xfrm>
          <a:prstGeom prst="rect">
            <a:avLst/>
          </a:prstGeom>
          <a:noFill/>
        </p:spPr>
        <p:txBody>
          <a:bodyPr wrap="none" rtlCol="0">
            <a:spAutoFit/>
          </a:bodyPr>
          <a:lstStyle/>
          <a:p>
            <a:pPr>
              <a:spcAft>
                <a:spcPts val="600"/>
              </a:spcAft>
            </a:pPr>
            <a:r>
              <a:rPr lang="en-GB" dirty="0"/>
              <a:t>LO1: Understand what Epistemic Network Analysis (ENA) is and when to use it.</a:t>
            </a:r>
          </a:p>
        </p:txBody>
      </p:sp>
      <p:pic>
        <p:nvPicPr>
          <p:cNvPr id="5" name="Online Media 3" title="Analyzing Conversations Using Epistemic Network Analysis (ENA)">
            <a:hlinkClick r:id="" action="ppaction://media"/>
            <a:extLst>
              <a:ext uri="{FF2B5EF4-FFF2-40B4-BE49-F238E27FC236}">
                <a16:creationId xmlns:a16="http://schemas.microsoft.com/office/drawing/2014/main" id="{02972465-EF9E-FCA5-077A-CB0D08A6A8B6}"/>
              </a:ext>
            </a:extLst>
          </p:cNvPr>
          <p:cNvPicPr>
            <a:picLocks noRot="1" noChangeAspect="1"/>
          </p:cNvPicPr>
          <p:nvPr>
            <a:videoFile r:link="rId1"/>
          </p:nvPr>
        </p:nvPicPr>
        <p:blipFill>
          <a:blip r:embed="rId4"/>
          <a:stretch>
            <a:fillRect/>
          </a:stretch>
        </p:blipFill>
        <p:spPr>
          <a:xfrm>
            <a:off x="6802836" y="1736202"/>
            <a:ext cx="5194498" cy="2934891"/>
          </a:xfrm>
          <a:prstGeom prst="rect">
            <a:avLst/>
          </a:prstGeom>
        </p:spPr>
      </p:pic>
    </p:spTree>
    <p:extLst>
      <p:ext uri="{BB962C8B-B14F-4D97-AF65-F5344CB8AC3E}">
        <p14:creationId xmlns:p14="http://schemas.microsoft.com/office/powerpoint/2010/main" val="147037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AD0A30-54CF-4F17-E8EC-4E1B5CB2F52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38D0C-D45E-D81D-5260-474D0BACF4F0}"/>
              </a:ext>
            </a:extLst>
          </p:cNvPr>
          <p:cNvSpPr>
            <a:spLocks noGrp="1"/>
          </p:cNvSpPr>
          <p:nvPr>
            <p:ph type="title"/>
          </p:nvPr>
        </p:nvSpPr>
        <p:spPr>
          <a:xfrm>
            <a:off x="4553734" y="160537"/>
            <a:ext cx="7513576" cy="795427"/>
          </a:xfrm>
        </p:spPr>
        <p:txBody>
          <a:bodyPr anchor="b">
            <a:normAutofit/>
          </a:bodyPr>
          <a:lstStyle/>
          <a:p>
            <a:r>
              <a:rPr lang="en-GB" sz="4000" dirty="0"/>
              <a:t>Key Concepts in ENA</a:t>
            </a:r>
          </a:p>
        </p:txBody>
      </p:sp>
      <p:pic>
        <p:nvPicPr>
          <p:cNvPr id="5" name="Picture 4" descr="Computer script on a screen">
            <a:extLst>
              <a:ext uri="{FF2B5EF4-FFF2-40B4-BE49-F238E27FC236}">
                <a16:creationId xmlns:a16="http://schemas.microsoft.com/office/drawing/2014/main" id="{ABE06A81-C3AB-5AE3-A707-46D538814F6C}"/>
              </a:ext>
            </a:extLst>
          </p:cNvPr>
          <p:cNvPicPr>
            <a:picLocks noChangeAspect="1"/>
          </p:cNvPicPr>
          <p:nvPr/>
        </p:nvPicPr>
        <p:blipFill>
          <a:blip r:embed="rId3"/>
          <a:srcRect l="9691" r="49463" b="-1"/>
          <a:stretch>
            <a:fillRect/>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088DCAF-C965-C55A-886E-B1FF810E92C7}"/>
              </a:ext>
            </a:extLst>
          </p:cNvPr>
          <p:cNvSpPr>
            <a:spLocks noGrp="1"/>
          </p:cNvSpPr>
          <p:nvPr>
            <p:ph idx="1"/>
          </p:nvPr>
        </p:nvSpPr>
        <p:spPr>
          <a:xfrm>
            <a:off x="4710544" y="1116501"/>
            <a:ext cx="7121237" cy="4998547"/>
          </a:xfrm>
        </p:spPr>
        <p:txBody>
          <a:bodyPr>
            <a:normAutofit/>
          </a:bodyPr>
          <a:lstStyle/>
          <a:p>
            <a:r>
              <a:rPr lang="en-GB" sz="2400" b="1" dirty="0"/>
              <a:t>Utterance: </a:t>
            </a:r>
            <a:r>
              <a:rPr lang="en-GB" sz="2400" dirty="0"/>
              <a:t>The smallest segment of discourse (e.g. a sentence; a line).</a:t>
            </a:r>
            <a:endParaRPr lang="en-GB" sz="2400" b="1" dirty="0"/>
          </a:p>
          <a:p>
            <a:r>
              <a:rPr lang="en-GB" sz="2400" b="1" dirty="0"/>
              <a:t>Stanza(Conversation): </a:t>
            </a:r>
            <a:r>
              <a:rPr lang="en-GB" sz="2400" dirty="0"/>
              <a:t>Units in which we measure code co-occurrences.</a:t>
            </a:r>
          </a:p>
          <a:p>
            <a:r>
              <a:rPr lang="en-GB" sz="2400" b="1" dirty="0"/>
              <a:t>Codes: </a:t>
            </a:r>
            <a:r>
              <a:rPr lang="en-GB" sz="2400" dirty="0"/>
              <a:t>A set of concepts whose interactions we want to understand. Each code can stand for idea, skill, value or any epistemic element</a:t>
            </a:r>
          </a:p>
          <a:p>
            <a:r>
              <a:rPr lang="en-GB" sz="2400" b="1" dirty="0"/>
              <a:t>Unit of analysis</a:t>
            </a:r>
            <a:r>
              <a:rPr lang="en-GB" sz="2400" dirty="0"/>
              <a:t>: Objects for which we want to understand interactions between codes (individual people, subgroups etc.).</a:t>
            </a:r>
          </a:p>
        </p:txBody>
      </p:sp>
      <p:sp>
        <p:nvSpPr>
          <p:cNvPr id="6" name="TextBox 5">
            <a:extLst>
              <a:ext uri="{FF2B5EF4-FFF2-40B4-BE49-F238E27FC236}">
                <a16:creationId xmlns:a16="http://schemas.microsoft.com/office/drawing/2014/main" id="{8AD1AEDE-7C1D-9982-E62B-E81AA70FF0B0}"/>
              </a:ext>
            </a:extLst>
          </p:cNvPr>
          <p:cNvSpPr txBox="1"/>
          <p:nvPr/>
        </p:nvSpPr>
        <p:spPr>
          <a:xfrm>
            <a:off x="4485851" y="6163358"/>
            <a:ext cx="7019307" cy="646331"/>
          </a:xfrm>
          <a:prstGeom prst="rect">
            <a:avLst/>
          </a:prstGeom>
          <a:noFill/>
        </p:spPr>
        <p:txBody>
          <a:bodyPr wrap="square" rtlCol="0">
            <a:spAutoFit/>
          </a:bodyPr>
          <a:lstStyle/>
          <a:p>
            <a:r>
              <a:rPr lang="en-GB" dirty="0"/>
              <a:t>LO1: Understand what Epistemic Network Analysis (ENA) is and when to use it.</a:t>
            </a:r>
          </a:p>
        </p:txBody>
      </p:sp>
    </p:spTree>
    <p:extLst>
      <p:ext uri="{BB962C8B-B14F-4D97-AF65-F5344CB8AC3E}">
        <p14:creationId xmlns:p14="http://schemas.microsoft.com/office/powerpoint/2010/main" val="3584772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2291</TotalTime>
  <Words>3937</Words>
  <Application>Microsoft Office PowerPoint</Application>
  <PresentationFormat>Widescreen</PresentationFormat>
  <Paragraphs>504</Paragraphs>
  <Slides>40</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Calibri</vt:lpstr>
      <vt:lpstr>Wingdings</vt:lpstr>
      <vt:lpstr>Office Theme</vt:lpstr>
      <vt:lpstr>Introduction to Epistemic Network Analysis</vt:lpstr>
      <vt:lpstr>Plan for the workshop</vt:lpstr>
      <vt:lpstr>Ice breaker (10 min):</vt:lpstr>
      <vt:lpstr>LO1: Understand what Epistemic Network Analysis (ENA) is and when to use it. </vt:lpstr>
      <vt:lpstr>Back in your seats, discuss (5 min):</vt:lpstr>
      <vt:lpstr>Quantitative Ethnography (QE) as the Theoretical Core of ENA</vt:lpstr>
      <vt:lpstr>What is Epistemic Network Analysis (ENA)</vt:lpstr>
      <vt:lpstr>What is Epistemic Network Analysis (ENA)</vt:lpstr>
      <vt:lpstr>Key Concepts in ENA</vt:lpstr>
      <vt:lpstr>How ENA is used</vt:lpstr>
      <vt:lpstr>Knowledge check:</vt:lpstr>
      <vt:lpstr>5 min Break  </vt:lpstr>
      <vt:lpstr>LO2: Learn how to generate qualitative codes and practice segmenting discourse data.</vt:lpstr>
      <vt:lpstr>Ethnography</vt:lpstr>
      <vt:lpstr>In ENA terms: </vt:lpstr>
      <vt:lpstr>Coding qualitative data</vt:lpstr>
      <vt:lpstr>Example</vt:lpstr>
      <vt:lpstr>How we find Codes</vt:lpstr>
      <vt:lpstr>What Goes in a Codebook</vt:lpstr>
      <vt:lpstr>Group Task: Coding Book  (35 min)</vt:lpstr>
      <vt:lpstr>15 min Break  </vt:lpstr>
      <vt:lpstr>Data Segmentation</vt:lpstr>
      <vt:lpstr>When segmenting the data we consider:</vt:lpstr>
      <vt:lpstr>Meta Data</vt:lpstr>
      <vt:lpstr>Stanza task (15 min)</vt:lpstr>
      <vt:lpstr>PowerPoint Presentation</vt:lpstr>
      <vt:lpstr>Introduction to nCoder</vt:lpstr>
      <vt:lpstr>nCoder Task </vt:lpstr>
      <vt:lpstr>10 min Break  </vt:lpstr>
      <vt:lpstr>LO3: Build and interpret simple epistemic network models using the ENA  </vt:lpstr>
      <vt:lpstr>Epistemic Network Analysis </vt:lpstr>
      <vt:lpstr>Networks and adjacency matrix</vt:lpstr>
      <vt:lpstr>Answer:</vt:lpstr>
      <vt:lpstr>Or we could express it as:</vt:lpstr>
      <vt:lpstr>ENA Matrix</vt:lpstr>
      <vt:lpstr>Interpreting ENA Plots</vt:lpstr>
      <vt:lpstr>PowerPoint Presentation</vt:lpstr>
      <vt:lpstr>Presentation of the ENA Tool</vt:lpstr>
      <vt:lpstr>References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Barbara Dzieciatko-Szendrei</dc:creator>
  <cp:lastModifiedBy>Barbara Dzieciatko-Szendrei</cp:lastModifiedBy>
  <cp:revision>1</cp:revision>
  <dcterms:created xsi:type="dcterms:W3CDTF">2025-11-03T13:02:12Z</dcterms:created>
  <dcterms:modified xsi:type="dcterms:W3CDTF">2025-11-14T07:52:50Z</dcterms:modified>
</cp:coreProperties>
</file>